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48" r:id="rId1"/>
    <p:sldMasterId id="2147483667" r:id="rId2"/>
  </p:sldMasterIdLst>
  <p:notesMasterIdLst>
    <p:notesMasterId r:id="rId39"/>
  </p:notesMasterIdLst>
  <p:sldIdLst>
    <p:sldId id="270" r:id="rId3"/>
    <p:sldId id="269" r:id="rId4"/>
    <p:sldId id="268" r:id="rId5"/>
    <p:sldId id="1349" r:id="rId6"/>
    <p:sldId id="305" r:id="rId7"/>
    <p:sldId id="282" r:id="rId8"/>
    <p:sldId id="1351" r:id="rId9"/>
    <p:sldId id="1350" r:id="rId10"/>
    <p:sldId id="272" r:id="rId11"/>
    <p:sldId id="1355" r:id="rId12"/>
    <p:sldId id="1354" r:id="rId13"/>
    <p:sldId id="1422" r:id="rId14"/>
    <p:sldId id="1421" r:id="rId15"/>
    <p:sldId id="273" r:id="rId16"/>
    <p:sldId id="1406" r:id="rId17"/>
    <p:sldId id="1425" r:id="rId18"/>
    <p:sldId id="1427" r:id="rId19"/>
    <p:sldId id="1441" r:id="rId20"/>
    <p:sldId id="1428" r:id="rId21"/>
    <p:sldId id="1429" r:id="rId22"/>
    <p:sldId id="274" r:id="rId23"/>
    <p:sldId id="288" r:id="rId24"/>
    <p:sldId id="1430" r:id="rId25"/>
    <p:sldId id="1431" r:id="rId26"/>
    <p:sldId id="1434" r:id="rId27"/>
    <p:sldId id="275" r:id="rId28"/>
    <p:sldId id="293" r:id="rId29"/>
    <p:sldId id="1435" r:id="rId30"/>
    <p:sldId id="1439" r:id="rId31"/>
    <p:sldId id="1436" r:id="rId32"/>
    <p:sldId id="1437" r:id="rId33"/>
    <p:sldId id="1440" r:id="rId34"/>
    <p:sldId id="1438" r:id="rId35"/>
    <p:sldId id="1433" r:id="rId36"/>
    <p:sldId id="279" r:id="rId37"/>
    <p:sldId id="1402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Shabnam" panose="020B0604020202020204" charset="-78"/>
      <p:regular r:id="rId44"/>
      <p:bold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B Titr" panose="00000700000000000000" pitchFamily="2" charset="-78"/>
      <p:bold r:id="rId48"/>
    </p:embeddedFont>
    <p:embeddedFont>
      <p:font typeface="2  Nazanin" panose="020B0604020202020204" charset="-78"/>
      <p:regular r:id="rId49"/>
      <p:bold r:id="rId50"/>
    </p:embeddedFont>
    <p:embeddedFont>
      <p:font typeface="B Titr" panose="00000700000000000000" pitchFamily="2" charset="-78"/>
      <p:bold r:id="rId48"/>
    </p:embeddedFont>
    <p:embeddedFont>
      <p:font typeface="Arial Unicode MS" panose="020B0604020202020204" pitchFamily="34" charset="-128"/>
      <p:regular r:id="rId51"/>
    </p:embeddedFont>
    <p:embeddedFont>
      <p:font typeface="B Nazanin" panose="00000400000000000000" pitchFamily="2" charset="-78"/>
      <p:regular r:id="rId52"/>
      <p:bold r:id="rId53"/>
    </p:embeddedFont>
    <p:embeddedFont>
      <p:font typeface="Nazanin" panose="020B0604020202020204" charset="-78"/>
      <p:regular r:id="rId54"/>
      <p:bold r:id="rId55"/>
    </p:embeddedFont>
  </p:embeddedFontLst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69746032-EAA5-40F5-9ED3-47870A210F4E}">
          <p14:sldIdLst/>
        </p14:section>
        <p14:section name="عنوان و فهرست" id="{20B1C652-2FA6-421A-9D3F-0238DA34287C}">
          <p14:sldIdLst>
            <p14:sldId id="270"/>
          </p14:sldIdLst>
        </p14:section>
        <p14:section name="Section 1" id="{05D00260-28EE-49A0-9D1C-928709F20325}">
          <p14:sldIdLst>
            <p14:sldId id="269"/>
          </p14:sldIdLst>
        </p14:section>
        <p14:section name="بخش اول" id="{064EB1F8-591A-4BF7-8DFC-1FC393A37809}">
          <p14:sldIdLst>
            <p14:sldId id="268"/>
            <p14:sldId id="1349"/>
            <p14:sldId id="305"/>
            <p14:sldId id="282"/>
            <p14:sldId id="1351"/>
            <p14:sldId id="1350"/>
          </p14:sldIdLst>
        </p14:section>
        <p14:section name="بخش سوم" id="{8EDDFAC2-FD70-471C-8840-35E488F03F91}">
          <p14:sldIdLst>
            <p14:sldId id="272"/>
            <p14:sldId id="1355"/>
            <p14:sldId id="1354"/>
            <p14:sldId id="1422"/>
            <p14:sldId id="1421"/>
          </p14:sldIdLst>
        </p14:section>
        <p14:section name="بخش چهارم" id="{A2B1CBF5-A195-4041-9FA9-346E1EC89708}">
          <p14:sldIdLst>
            <p14:sldId id="273"/>
            <p14:sldId id="1406"/>
            <p14:sldId id="1425"/>
            <p14:sldId id="1427"/>
            <p14:sldId id="1441"/>
            <p14:sldId id="1428"/>
            <p14:sldId id="1429"/>
          </p14:sldIdLst>
        </p14:section>
        <p14:section name="بخش پنجم" id="{55532B2E-949C-494B-B846-6E98FBBDA5EB}">
          <p14:sldIdLst>
            <p14:sldId id="274"/>
            <p14:sldId id="288"/>
            <p14:sldId id="1430"/>
            <p14:sldId id="1431"/>
            <p14:sldId id="1434"/>
          </p14:sldIdLst>
        </p14:section>
        <p14:section name="بخش ششم" id="{D176AD63-3FFB-41C6-BCF6-D6D31B95C391}">
          <p14:sldIdLst>
            <p14:sldId id="275"/>
            <p14:sldId id="293"/>
            <p14:sldId id="1435"/>
          </p14:sldIdLst>
        </p14:section>
        <p14:section name="بخش هفتم" id="{54F6A0C8-4587-4490-9846-798A1769AEEB}">
          <p14:sldIdLst>
            <p14:sldId id="1439"/>
            <p14:sldId id="1436"/>
            <p14:sldId id="1437"/>
            <p14:sldId id="1440"/>
            <p14:sldId id="1438"/>
            <p14:sldId id="1433"/>
            <p14:sldId id="279"/>
            <p14:sldId id="14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FF"/>
    <a:srgbClr val="FF0066"/>
    <a:srgbClr val="CC0099"/>
    <a:srgbClr val="A5FF4B"/>
    <a:srgbClr val="99CCFF"/>
    <a:srgbClr val="2B3C82"/>
    <a:srgbClr val="99FF33"/>
    <a:srgbClr val="FFCE33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4073" autoAdjust="0"/>
  </p:normalViewPr>
  <p:slideViewPr>
    <p:cSldViewPr snapToGrid="0">
      <p:cViewPr varScale="1">
        <p:scale>
          <a:sx n="77" d="100"/>
          <a:sy n="77" d="100"/>
        </p:scale>
        <p:origin x="7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9AFC56-F39C-4A68-A3B7-1B2A6B90BA5F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55E6701-5BC7-438A-95B0-270843F2B227}">
      <dgm:prSet phldrT="[Text]" custT="1"/>
      <dgm:spPr>
        <a:xfrm>
          <a:off x="2116" y="2174875"/>
          <a:ext cx="2137833" cy="10689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14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Direct Impacts of Sanctions on the Economy and Society</a:t>
          </a:r>
          <a:endParaRPr lang="en-US" sz="14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C74F0CD-C724-4545-A54B-78F719944B73}" type="parTrans" cxnId="{C445B425-982F-4EE8-956D-EA1F3474C7C5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159E52-4EB3-43A6-9040-35349C80A5B8}" type="sibTrans" cxnId="{C445B425-982F-4EE8-956D-EA1F3474C7C5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930403-4DB0-4027-BC31-CE53526A1800}">
      <dgm:prSet phldrT="[Text]" custT="1"/>
      <dgm:spPr>
        <a:xfrm>
          <a:off x="2995083" y="945620"/>
          <a:ext cx="2137833" cy="10689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14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Economic Impacts</a:t>
          </a:r>
          <a:endParaRPr lang="en-US" sz="14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2C3FD70-F6DF-4475-97B8-5BA89D49ED8E}" type="parTrans" cxnId="{1953AFF2-C4A2-46B8-B240-D29FE696D062}">
      <dgm:prSet custT="1"/>
      <dgm:spPr>
        <a:xfrm rot="18289469">
          <a:off x="1818797" y="2076952"/>
          <a:ext cx="1497437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497437" y="17753"/>
              </a:lnTo>
            </a:path>
          </a:pathLst>
        </a:custGeom>
      </dgm:spPr>
      <dgm:t>
        <a:bodyPr/>
        <a:lstStyle/>
        <a:p>
          <a:pPr>
            <a:buNone/>
          </a:pPr>
          <a:endParaRPr lang="en-US" sz="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658C8F0-656B-4404-B115-39E67FDBBA1A}" type="sibTrans" cxnId="{1953AFF2-C4A2-46B8-B240-D29FE696D062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7F1FF5-4510-4296-AA07-4EFCACE25E1D}">
      <dgm:prSet phldrT="[Text]" custT="1"/>
      <dgm:spPr>
        <a:xfrm>
          <a:off x="5988050" y="945620"/>
          <a:ext cx="2137833" cy="10689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12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Currency Devaluation</a:t>
          </a:r>
          <a:r>
            <a:rPr lang="en-US" sz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Reduced purchasing power.</a:t>
          </a:r>
        </a:p>
        <a:p>
          <a:pPr>
            <a:buNone/>
          </a:pPr>
          <a:r>
            <a:rPr lang="en-US" sz="12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Hyperinflation</a:t>
          </a:r>
          <a:r>
            <a:rPr lang="en-US" sz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Skyrocketing prices for basic goods.</a:t>
          </a:r>
        </a:p>
        <a:p>
          <a:pPr>
            <a:buNone/>
          </a:pPr>
          <a:r>
            <a:rPr lang="en-US" sz="12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Financial Constraints</a:t>
          </a:r>
          <a:r>
            <a:rPr lang="en-US" sz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Blocked accounts and limited SWIFT access.</a:t>
          </a:r>
        </a:p>
      </dgm:t>
    </dgm:pt>
    <dgm:pt modelId="{394A5430-68BA-49F2-8983-82F25A2B3B31}" type="parTrans" cxnId="{D5C0276F-09AA-4C73-A4D0-8946D510D5FA}">
      <dgm:prSet custT="1"/>
      <dgm:spPr>
        <a:xfrm>
          <a:off x="5132916" y="1462325"/>
          <a:ext cx="855133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</dgm:spPr>
      <dgm:t>
        <a:bodyPr/>
        <a:lstStyle/>
        <a:p>
          <a:pPr>
            <a:buNone/>
          </a:pPr>
          <a:endParaRPr lang="en-US" sz="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D296A80-8FA1-4867-9516-A5B52A91690A}" type="sibTrans" cxnId="{D5C0276F-09AA-4C73-A4D0-8946D510D5F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04ECE2-6BC2-44CB-B152-5A8DBBD64385}">
      <dgm:prSet custT="1"/>
      <dgm:spPr>
        <a:xfrm>
          <a:off x="5988050" y="2174875"/>
          <a:ext cx="2137833" cy="10689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Rising poverty and economic inequality. Increased emigration of skilled professionals. Families facing severe challenges in meeting basic needs.</a:t>
          </a:r>
        </a:p>
      </dgm:t>
    </dgm:pt>
    <dgm:pt modelId="{E5E014EC-1554-4995-89CD-F01B311B31A2}" type="parTrans" cxnId="{D4DF46C6-DF00-4D61-A905-47025DE3763A}">
      <dgm:prSet custT="1"/>
      <dgm:spPr>
        <a:xfrm>
          <a:off x="5132916" y="2691579"/>
          <a:ext cx="855133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</dgm:spPr>
      <dgm:t>
        <a:bodyPr/>
        <a:lstStyle/>
        <a:p>
          <a:pPr>
            <a:buNone/>
          </a:pPr>
          <a:endParaRPr lang="en-US" sz="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02D36A5-98EE-45BB-8DD5-8682A796FFA8}" type="sibTrans" cxnId="{D4DF46C6-DF00-4D61-A905-47025DE3763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BBEED6-E678-4CED-BCC1-AE1DDE8A880E}">
      <dgm:prSet phldrT="[Text]" custT="1"/>
      <dgm:spPr>
        <a:xfrm>
          <a:off x="2995083" y="2174875"/>
          <a:ext cx="2137833" cy="10689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14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Social Impacts</a:t>
          </a:r>
          <a:endParaRPr lang="en-US" sz="14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E583909-1E77-4AB4-A655-D9457788606F}" type="sibTrans" cxnId="{43D35C9A-BE4E-4276-B4C4-6D7505D7FAE7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2C8FD4-CEB9-4A9D-9CE9-F28BB78AE62C}" type="parTrans" cxnId="{43D35C9A-BE4E-4276-B4C4-6D7505D7FAE7}">
      <dgm:prSet custT="1"/>
      <dgm:spPr>
        <a:xfrm>
          <a:off x="2139949" y="2691579"/>
          <a:ext cx="855133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</dgm:spPr>
      <dgm:t>
        <a:bodyPr/>
        <a:lstStyle/>
        <a:p>
          <a:pPr>
            <a:buNone/>
          </a:pPr>
          <a:endParaRPr lang="en-US" sz="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0A5DF5C-D58C-49CD-B231-A43A21372249}" type="pres">
      <dgm:prSet presAssocID="{999AFC56-F39C-4A68-A3B7-1B2A6B90BA5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77D471A2-D660-40FE-B63D-A938ABA59071}" type="pres">
      <dgm:prSet presAssocID="{855E6701-5BC7-438A-95B0-270843F2B227}" presName="root1" presStyleCnt="0"/>
      <dgm:spPr/>
    </dgm:pt>
    <dgm:pt modelId="{CBCFF8F0-FE94-4A0B-900E-98F28469BF88}" type="pres">
      <dgm:prSet presAssocID="{855E6701-5BC7-438A-95B0-270843F2B227}" presName="LevelOneTextNode" presStyleLbl="node0" presStyleIdx="0" presStyleCnt="1" custScaleY="14855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6B34F92-95D1-46D4-A3A0-927AC17B1FCF}" type="pres">
      <dgm:prSet presAssocID="{855E6701-5BC7-438A-95B0-270843F2B227}" presName="level2hierChild" presStyleCnt="0"/>
      <dgm:spPr/>
    </dgm:pt>
    <dgm:pt modelId="{330D5AA0-C415-4796-8B43-614EC71776D7}" type="pres">
      <dgm:prSet presAssocID="{92C3FD70-F6DF-4475-97B8-5BA89D49ED8E}" presName="conn2-1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762AB2EA-F23A-4610-82AF-785318BF0812}" type="pres">
      <dgm:prSet presAssocID="{92C3FD70-F6DF-4475-97B8-5BA89D49ED8E}" presName="connTx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A0ADBE06-C57E-42B2-AF83-66F1F0824DB6}" type="pres">
      <dgm:prSet presAssocID="{50930403-4DB0-4027-BC31-CE53526A1800}" presName="root2" presStyleCnt="0"/>
      <dgm:spPr/>
    </dgm:pt>
    <dgm:pt modelId="{A4CEA4F9-3ACE-4352-A81F-7D2EB334D05F}" type="pres">
      <dgm:prSet presAssocID="{50930403-4DB0-4027-BC31-CE53526A1800}" presName="LevelTwoTextNode" presStyleLbl="node2" presStyleIdx="0" presStyleCnt="2" custScaleX="6630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9051CF98-69E5-4607-BD20-5EEA59AF240B}" type="pres">
      <dgm:prSet presAssocID="{50930403-4DB0-4027-BC31-CE53526A1800}" presName="level3hierChild" presStyleCnt="0"/>
      <dgm:spPr/>
    </dgm:pt>
    <dgm:pt modelId="{B9896338-8454-4583-A370-820A01D6B9FD}" type="pres">
      <dgm:prSet presAssocID="{394A5430-68BA-49F2-8983-82F25A2B3B31}" presName="conn2-1" presStyleLbl="parChTrans1D3" presStyleIdx="0" presStyleCnt="2"/>
      <dgm:spPr/>
      <dgm:t>
        <a:bodyPr/>
        <a:lstStyle/>
        <a:p>
          <a:pPr rtl="1"/>
          <a:endParaRPr lang="fa-IR"/>
        </a:p>
      </dgm:t>
    </dgm:pt>
    <dgm:pt modelId="{CC5FA8F0-C3CF-47FE-BC98-DB515F8888B3}" type="pres">
      <dgm:prSet presAssocID="{394A5430-68BA-49F2-8983-82F25A2B3B31}" presName="connTx" presStyleLbl="parChTrans1D3" presStyleIdx="0" presStyleCnt="2"/>
      <dgm:spPr/>
      <dgm:t>
        <a:bodyPr/>
        <a:lstStyle/>
        <a:p>
          <a:pPr rtl="1"/>
          <a:endParaRPr lang="fa-IR"/>
        </a:p>
      </dgm:t>
    </dgm:pt>
    <dgm:pt modelId="{F308F568-D78C-4C78-81B4-7F8DE8B1DB8F}" type="pres">
      <dgm:prSet presAssocID="{537F1FF5-4510-4296-AA07-4EFCACE25E1D}" presName="root2" presStyleCnt="0"/>
      <dgm:spPr/>
    </dgm:pt>
    <dgm:pt modelId="{5925B887-BA72-4C29-AF88-9E6B2DFF4E98}" type="pres">
      <dgm:prSet presAssocID="{537F1FF5-4510-4296-AA07-4EFCACE25E1D}" presName="LevelTwoTextNode" presStyleLbl="node3" presStyleIdx="0" presStyleCnt="2" custScaleX="255329" custScaleY="11273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6FC85F5-57B1-4454-A795-21923F60B1B4}" type="pres">
      <dgm:prSet presAssocID="{537F1FF5-4510-4296-AA07-4EFCACE25E1D}" presName="level3hierChild" presStyleCnt="0"/>
      <dgm:spPr/>
    </dgm:pt>
    <dgm:pt modelId="{3F689388-96B1-4CD9-B537-CE4C597B0DA9}" type="pres">
      <dgm:prSet presAssocID="{962C8FD4-CEB9-4A9D-9CE9-F28BB78AE62C}" presName="conn2-1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31DEEEDE-F8C0-4653-8DE8-640A88B80505}" type="pres">
      <dgm:prSet presAssocID="{962C8FD4-CEB9-4A9D-9CE9-F28BB78AE62C}" presName="connTx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980C7AFE-93BE-4910-B660-AA0887A7A9A0}" type="pres">
      <dgm:prSet presAssocID="{09BBEED6-E678-4CED-BCC1-AE1DDE8A880E}" presName="root2" presStyleCnt="0"/>
      <dgm:spPr/>
    </dgm:pt>
    <dgm:pt modelId="{AB8290CA-E951-40B0-94AA-51F790A2497D}" type="pres">
      <dgm:prSet presAssocID="{09BBEED6-E678-4CED-BCC1-AE1DDE8A880E}" presName="LevelTwoTextNode" presStyleLbl="node2" presStyleIdx="1" presStyleCnt="2" custScaleX="6630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A5A24DB-6CBC-43D0-A038-BB28F1FBEB10}" type="pres">
      <dgm:prSet presAssocID="{09BBEED6-E678-4CED-BCC1-AE1DDE8A880E}" presName="level3hierChild" presStyleCnt="0"/>
      <dgm:spPr/>
    </dgm:pt>
    <dgm:pt modelId="{C44AB2A7-81D3-4C42-A9DC-DDF6D6D80DDA}" type="pres">
      <dgm:prSet presAssocID="{E5E014EC-1554-4995-89CD-F01B311B31A2}" presName="conn2-1" presStyleLbl="parChTrans1D3" presStyleIdx="1" presStyleCnt="2"/>
      <dgm:spPr/>
      <dgm:t>
        <a:bodyPr/>
        <a:lstStyle/>
        <a:p>
          <a:pPr rtl="1"/>
          <a:endParaRPr lang="fa-IR"/>
        </a:p>
      </dgm:t>
    </dgm:pt>
    <dgm:pt modelId="{82E024BF-687B-412E-BA00-F7B81949AB2D}" type="pres">
      <dgm:prSet presAssocID="{E5E014EC-1554-4995-89CD-F01B311B31A2}" presName="connTx" presStyleLbl="parChTrans1D3" presStyleIdx="1" presStyleCnt="2"/>
      <dgm:spPr/>
      <dgm:t>
        <a:bodyPr/>
        <a:lstStyle/>
        <a:p>
          <a:pPr rtl="1"/>
          <a:endParaRPr lang="fa-IR"/>
        </a:p>
      </dgm:t>
    </dgm:pt>
    <dgm:pt modelId="{9F1D613A-C406-4630-AF81-0CA67DEAB939}" type="pres">
      <dgm:prSet presAssocID="{5304ECE2-6BC2-44CB-B152-5A8DBBD64385}" presName="root2" presStyleCnt="0"/>
      <dgm:spPr/>
    </dgm:pt>
    <dgm:pt modelId="{67C5C380-6276-4F6B-97B5-D4BFC50E2082}" type="pres">
      <dgm:prSet presAssocID="{5304ECE2-6BC2-44CB-B152-5A8DBBD64385}" presName="LevelTwoTextNode" presStyleLbl="node3" presStyleIdx="1" presStyleCnt="2" custScaleX="255329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C6BC70E-1F11-4CB4-BB26-5B128FF52C6E}" type="pres">
      <dgm:prSet presAssocID="{5304ECE2-6BC2-44CB-B152-5A8DBBD64385}" presName="level3hierChild" presStyleCnt="0"/>
      <dgm:spPr/>
    </dgm:pt>
  </dgm:ptLst>
  <dgm:cxnLst>
    <dgm:cxn modelId="{D5C0276F-09AA-4C73-A4D0-8946D510D5FA}" srcId="{50930403-4DB0-4027-BC31-CE53526A1800}" destId="{537F1FF5-4510-4296-AA07-4EFCACE25E1D}" srcOrd="0" destOrd="0" parTransId="{394A5430-68BA-49F2-8983-82F25A2B3B31}" sibTransId="{2D296A80-8FA1-4867-9516-A5B52A91690A}"/>
    <dgm:cxn modelId="{9E6F67D3-9406-4E3D-8357-D85C5F8E5E75}" type="presOf" srcId="{999AFC56-F39C-4A68-A3B7-1B2A6B90BA5F}" destId="{B0A5DF5C-D58C-49CD-B231-A43A21372249}" srcOrd="0" destOrd="0" presId="urn:microsoft.com/office/officeart/2005/8/layout/hierarchy2"/>
    <dgm:cxn modelId="{5E210A29-3916-484B-A002-F86FC1DB4CD7}" type="presOf" srcId="{962C8FD4-CEB9-4A9D-9CE9-F28BB78AE62C}" destId="{31DEEEDE-F8C0-4653-8DE8-640A88B80505}" srcOrd="1" destOrd="0" presId="urn:microsoft.com/office/officeart/2005/8/layout/hierarchy2"/>
    <dgm:cxn modelId="{2027A2D9-4ADF-461B-9913-19B6913F9AA6}" type="presOf" srcId="{855E6701-5BC7-438A-95B0-270843F2B227}" destId="{CBCFF8F0-FE94-4A0B-900E-98F28469BF88}" srcOrd="0" destOrd="0" presId="urn:microsoft.com/office/officeart/2005/8/layout/hierarchy2"/>
    <dgm:cxn modelId="{DA810CE8-FF64-4859-9BE3-6C81C96972F5}" type="presOf" srcId="{50930403-4DB0-4027-BC31-CE53526A1800}" destId="{A4CEA4F9-3ACE-4352-A81F-7D2EB334D05F}" srcOrd="0" destOrd="0" presId="urn:microsoft.com/office/officeart/2005/8/layout/hierarchy2"/>
    <dgm:cxn modelId="{C7FE43CE-65AA-4D03-B9D4-16F20F52F864}" type="presOf" srcId="{92C3FD70-F6DF-4475-97B8-5BA89D49ED8E}" destId="{762AB2EA-F23A-4610-82AF-785318BF0812}" srcOrd="1" destOrd="0" presId="urn:microsoft.com/office/officeart/2005/8/layout/hierarchy2"/>
    <dgm:cxn modelId="{C445B425-982F-4EE8-956D-EA1F3474C7C5}" srcId="{999AFC56-F39C-4A68-A3B7-1B2A6B90BA5F}" destId="{855E6701-5BC7-438A-95B0-270843F2B227}" srcOrd="0" destOrd="0" parTransId="{2C74F0CD-C724-4545-A54B-78F719944B73}" sibTransId="{03159E52-4EB3-43A6-9040-35349C80A5B8}"/>
    <dgm:cxn modelId="{43D35C9A-BE4E-4276-B4C4-6D7505D7FAE7}" srcId="{855E6701-5BC7-438A-95B0-270843F2B227}" destId="{09BBEED6-E678-4CED-BCC1-AE1DDE8A880E}" srcOrd="1" destOrd="0" parTransId="{962C8FD4-CEB9-4A9D-9CE9-F28BB78AE62C}" sibTransId="{6E583909-1E77-4AB4-A655-D9457788606F}"/>
    <dgm:cxn modelId="{F86C1DA8-C786-4C6B-A9DD-E4D79FFC77E0}" type="presOf" srcId="{394A5430-68BA-49F2-8983-82F25A2B3B31}" destId="{B9896338-8454-4583-A370-820A01D6B9FD}" srcOrd="0" destOrd="0" presId="urn:microsoft.com/office/officeart/2005/8/layout/hierarchy2"/>
    <dgm:cxn modelId="{1953AFF2-C4A2-46B8-B240-D29FE696D062}" srcId="{855E6701-5BC7-438A-95B0-270843F2B227}" destId="{50930403-4DB0-4027-BC31-CE53526A1800}" srcOrd="0" destOrd="0" parTransId="{92C3FD70-F6DF-4475-97B8-5BA89D49ED8E}" sibTransId="{7658C8F0-656B-4404-B115-39E67FDBBA1A}"/>
    <dgm:cxn modelId="{D4DF46C6-DF00-4D61-A905-47025DE3763A}" srcId="{09BBEED6-E678-4CED-BCC1-AE1DDE8A880E}" destId="{5304ECE2-6BC2-44CB-B152-5A8DBBD64385}" srcOrd="0" destOrd="0" parTransId="{E5E014EC-1554-4995-89CD-F01B311B31A2}" sibTransId="{D02D36A5-98EE-45BB-8DD5-8682A796FFA8}"/>
    <dgm:cxn modelId="{C0B1B2E0-D50C-4723-9A52-4073A92A5076}" type="presOf" srcId="{394A5430-68BA-49F2-8983-82F25A2B3B31}" destId="{CC5FA8F0-C3CF-47FE-BC98-DB515F8888B3}" srcOrd="1" destOrd="0" presId="urn:microsoft.com/office/officeart/2005/8/layout/hierarchy2"/>
    <dgm:cxn modelId="{92E5225B-2290-4C50-BFF6-35BBE3A44D6F}" type="presOf" srcId="{5304ECE2-6BC2-44CB-B152-5A8DBBD64385}" destId="{67C5C380-6276-4F6B-97B5-D4BFC50E2082}" srcOrd="0" destOrd="0" presId="urn:microsoft.com/office/officeart/2005/8/layout/hierarchy2"/>
    <dgm:cxn modelId="{09AF1961-0BFA-4B1C-AAD7-57B263A2EB1E}" type="presOf" srcId="{E5E014EC-1554-4995-89CD-F01B311B31A2}" destId="{C44AB2A7-81D3-4C42-A9DC-DDF6D6D80DDA}" srcOrd="0" destOrd="0" presId="urn:microsoft.com/office/officeart/2005/8/layout/hierarchy2"/>
    <dgm:cxn modelId="{1C01D219-22A0-4EF5-B342-B1AE548B0F6D}" type="presOf" srcId="{E5E014EC-1554-4995-89CD-F01B311B31A2}" destId="{82E024BF-687B-412E-BA00-F7B81949AB2D}" srcOrd="1" destOrd="0" presId="urn:microsoft.com/office/officeart/2005/8/layout/hierarchy2"/>
    <dgm:cxn modelId="{122CF266-12CB-44DF-88B1-8068A76D092B}" type="presOf" srcId="{537F1FF5-4510-4296-AA07-4EFCACE25E1D}" destId="{5925B887-BA72-4C29-AF88-9E6B2DFF4E98}" srcOrd="0" destOrd="0" presId="urn:microsoft.com/office/officeart/2005/8/layout/hierarchy2"/>
    <dgm:cxn modelId="{CE82E21D-F9F8-4042-8C2E-77ADF4AE4945}" type="presOf" srcId="{09BBEED6-E678-4CED-BCC1-AE1DDE8A880E}" destId="{AB8290CA-E951-40B0-94AA-51F790A2497D}" srcOrd="0" destOrd="0" presId="urn:microsoft.com/office/officeart/2005/8/layout/hierarchy2"/>
    <dgm:cxn modelId="{0D0F6547-EA99-4AD7-9825-D6C556077611}" type="presOf" srcId="{92C3FD70-F6DF-4475-97B8-5BA89D49ED8E}" destId="{330D5AA0-C415-4796-8B43-614EC71776D7}" srcOrd="0" destOrd="0" presId="urn:microsoft.com/office/officeart/2005/8/layout/hierarchy2"/>
    <dgm:cxn modelId="{0A6E5139-062D-4B4D-A35A-0907B6CB1009}" type="presOf" srcId="{962C8FD4-CEB9-4A9D-9CE9-F28BB78AE62C}" destId="{3F689388-96B1-4CD9-B537-CE4C597B0DA9}" srcOrd="0" destOrd="0" presId="urn:microsoft.com/office/officeart/2005/8/layout/hierarchy2"/>
    <dgm:cxn modelId="{7EFEB8C3-B024-4A65-A7BB-072A4458FE34}" type="presParOf" srcId="{B0A5DF5C-D58C-49CD-B231-A43A21372249}" destId="{77D471A2-D660-40FE-B63D-A938ABA59071}" srcOrd="0" destOrd="0" presId="urn:microsoft.com/office/officeart/2005/8/layout/hierarchy2"/>
    <dgm:cxn modelId="{1E10726C-8967-4F7A-9F92-43201CC9E96A}" type="presParOf" srcId="{77D471A2-D660-40FE-B63D-A938ABA59071}" destId="{CBCFF8F0-FE94-4A0B-900E-98F28469BF88}" srcOrd="0" destOrd="0" presId="urn:microsoft.com/office/officeart/2005/8/layout/hierarchy2"/>
    <dgm:cxn modelId="{6F5D9E26-565D-46FA-B791-78AC30CE9B07}" type="presParOf" srcId="{77D471A2-D660-40FE-B63D-A938ABA59071}" destId="{E6B34F92-95D1-46D4-A3A0-927AC17B1FCF}" srcOrd="1" destOrd="0" presId="urn:microsoft.com/office/officeart/2005/8/layout/hierarchy2"/>
    <dgm:cxn modelId="{450D7004-F632-4941-A833-06FFC716F8A3}" type="presParOf" srcId="{E6B34F92-95D1-46D4-A3A0-927AC17B1FCF}" destId="{330D5AA0-C415-4796-8B43-614EC71776D7}" srcOrd="0" destOrd="0" presId="urn:microsoft.com/office/officeart/2005/8/layout/hierarchy2"/>
    <dgm:cxn modelId="{2F75BC6C-CBA4-4E0B-B859-70B1997A6F7B}" type="presParOf" srcId="{330D5AA0-C415-4796-8B43-614EC71776D7}" destId="{762AB2EA-F23A-4610-82AF-785318BF0812}" srcOrd="0" destOrd="0" presId="urn:microsoft.com/office/officeart/2005/8/layout/hierarchy2"/>
    <dgm:cxn modelId="{7DD571B2-B257-4255-9F40-610D13C0DA9B}" type="presParOf" srcId="{E6B34F92-95D1-46D4-A3A0-927AC17B1FCF}" destId="{A0ADBE06-C57E-42B2-AF83-66F1F0824DB6}" srcOrd="1" destOrd="0" presId="urn:microsoft.com/office/officeart/2005/8/layout/hierarchy2"/>
    <dgm:cxn modelId="{C623D075-1170-4FA8-B363-EC0BB93C6066}" type="presParOf" srcId="{A0ADBE06-C57E-42B2-AF83-66F1F0824DB6}" destId="{A4CEA4F9-3ACE-4352-A81F-7D2EB334D05F}" srcOrd="0" destOrd="0" presId="urn:microsoft.com/office/officeart/2005/8/layout/hierarchy2"/>
    <dgm:cxn modelId="{9FFFB179-EFBB-483C-BA26-05CB6C9F75DE}" type="presParOf" srcId="{A0ADBE06-C57E-42B2-AF83-66F1F0824DB6}" destId="{9051CF98-69E5-4607-BD20-5EEA59AF240B}" srcOrd="1" destOrd="0" presId="urn:microsoft.com/office/officeart/2005/8/layout/hierarchy2"/>
    <dgm:cxn modelId="{74D19644-72CA-49D2-84AB-F9C5E9509AF0}" type="presParOf" srcId="{9051CF98-69E5-4607-BD20-5EEA59AF240B}" destId="{B9896338-8454-4583-A370-820A01D6B9FD}" srcOrd="0" destOrd="0" presId="urn:microsoft.com/office/officeart/2005/8/layout/hierarchy2"/>
    <dgm:cxn modelId="{BB4FB89C-9F93-49F5-A729-65D79F865270}" type="presParOf" srcId="{B9896338-8454-4583-A370-820A01D6B9FD}" destId="{CC5FA8F0-C3CF-47FE-BC98-DB515F8888B3}" srcOrd="0" destOrd="0" presId="urn:microsoft.com/office/officeart/2005/8/layout/hierarchy2"/>
    <dgm:cxn modelId="{5EB0E18A-AC22-4974-B610-88656FA0E619}" type="presParOf" srcId="{9051CF98-69E5-4607-BD20-5EEA59AF240B}" destId="{F308F568-D78C-4C78-81B4-7F8DE8B1DB8F}" srcOrd="1" destOrd="0" presId="urn:microsoft.com/office/officeart/2005/8/layout/hierarchy2"/>
    <dgm:cxn modelId="{3B0867FB-2196-414F-8B79-BD6CD76B5A8F}" type="presParOf" srcId="{F308F568-D78C-4C78-81B4-7F8DE8B1DB8F}" destId="{5925B887-BA72-4C29-AF88-9E6B2DFF4E98}" srcOrd="0" destOrd="0" presId="urn:microsoft.com/office/officeart/2005/8/layout/hierarchy2"/>
    <dgm:cxn modelId="{5937FA13-D5B9-4EFA-8D20-69DB6F85B811}" type="presParOf" srcId="{F308F568-D78C-4C78-81B4-7F8DE8B1DB8F}" destId="{66FC85F5-57B1-4454-A795-21923F60B1B4}" srcOrd="1" destOrd="0" presId="urn:microsoft.com/office/officeart/2005/8/layout/hierarchy2"/>
    <dgm:cxn modelId="{903015F2-03B0-425F-B8F6-8C94C9C914E5}" type="presParOf" srcId="{E6B34F92-95D1-46D4-A3A0-927AC17B1FCF}" destId="{3F689388-96B1-4CD9-B537-CE4C597B0DA9}" srcOrd="2" destOrd="0" presId="urn:microsoft.com/office/officeart/2005/8/layout/hierarchy2"/>
    <dgm:cxn modelId="{571F0A85-EAF6-42B2-B4CC-03DBB018659D}" type="presParOf" srcId="{3F689388-96B1-4CD9-B537-CE4C597B0DA9}" destId="{31DEEEDE-F8C0-4653-8DE8-640A88B80505}" srcOrd="0" destOrd="0" presId="urn:microsoft.com/office/officeart/2005/8/layout/hierarchy2"/>
    <dgm:cxn modelId="{C1CE0D65-6F1D-402E-9D39-F64BBF140BA6}" type="presParOf" srcId="{E6B34F92-95D1-46D4-A3A0-927AC17B1FCF}" destId="{980C7AFE-93BE-4910-B660-AA0887A7A9A0}" srcOrd="3" destOrd="0" presId="urn:microsoft.com/office/officeart/2005/8/layout/hierarchy2"/>
    <dgm:cxn modelId="{D9002CA2-4FDA-4D9E-9DBF-AA6320B29188}" type="presParOf" srcId="{980C7AFE-93BE-4910-B660-AA0887A7A9A0}" destId="{AB8290CA-E951-40B0-94AA-51F790A2497D}" srcOrd="0" destOrd="0" presId="urn:microsoft.com/office/officeart/2005/8/layout/hierarchy2"/>
    <dgm:cxn modelId="{F467A062-6A88-49F6-B401-F6059B73E275}" type="presParOf" srcId="{980C7AFE-93BE-4910-B660-AA0887A7A9A0}" destId="{6A5A24DB-6CBC-43D0-A038-BB28F1FBEB10}" srcOrd="1" destOrd="0" presId="urn:microsoft.com/office/officeart/2005/8/layout/hierarchy2"/>
    <dgm:cxn modelId="{A6E3CA91-628B-4B79-ACB4-2D6EF0FA480B}" type="presParOf" srcId="{6A5A24DB-6CBC-43D0-A038-BB28F1FBEB10}" destId="{C44AB2A7-81D3-4C42-A9DC-DDF6D6D80DDA}" srcOrd="0" destOrd="0" presId="urn:microsoft.com/office/officeart/2005/8/layout/hierarchy2"/>
    <dgm:cxn modelId="{12DE71CE-FD5A-4D81-B717-FC2104CC04CC}" type="presParOf" srcId="{C44AB2A7-81D3-4C42-A9DC-DDF6D6D80DDA}" destId="{82E024BF-687B-412E-BA00-F7B81949AB2D}" srcOrd="0" destOrd="0" presId="urn:microsoft.com/office/officeart/2005/8/layout/hierarchy2"/>
    <dgm:cxn modelId="{7BF391AE-D8A1-4DBC-9051-6DD4F4887CF3}" type="presParOf" srcId="{6A5A24DB-6CBC-43D0-A038-BB28F1FBEB10}" destId="{9F1D613A-C406-4630-AF81-0CA67DEAB939}" srcOrd="1" destOrd="0" presId="urn:microsoft.com/office/officeart/2005/8/layout/hierarchy2"/>
    <dgm:cxn modelId="{E82A042F-54D3-4207-9E34-17E390717365}" type="presParOf" srcId="{9F1D613A-C406-4630-AF81-0CA67DEAB939}" destId="{67C5C380-6276-4F6B-97B5-D4BFC50E2082}" srcOrd="0" destOrd="0" presId="urn:microsoft.com/office/officeart/2005/8/layout/hierarchy2"/>
    <dgm:cxn modelId="{B55E64E0-7EA5-4DB8-B3F6-BEB7BD6513CC}" type="presParOf" srcId="{9F1D613A-C406-4630-AF81-0CA67DEAB939}" destId="{0C6BC70E-1F11-4CB4-BB26-5B128FF52C6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9AFC56-F39C-4A68-A3B7-1B2A6B90BA5F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55E6701-5BC7-438A-95B0-270843F2B227}">
      <dgm:prSet phldrT="[Text]" custT="1"/>
      <dgm:spPr>
        <a:xfrm>
          <a:off x="2116" y="2174875"/>
          <a:ext cx="2137833" cy="10689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14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Effects on Healthcare System</a:t>
          </a:r>
          <a:endParaRPr lang="en-US" sz="14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C74F0CD-C724-4545-A54B-78F719944B73}" type="parTrans" cxnId="{C445B425-982F-4EE8-956D-EA1F3474C7C5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159E52-4EB3-43A6-9040-35349C80A5B8}" type="sibTrans" cxnId="{C445B425-982F-4EE8-956D-EA1F3474C7C5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930403-4DB0-4027-BC31-CE53526A1800}">
      <dgm:prSet phldrT="[Text]" custT="1"/>
      <dgm:spPr>
        <a:xfrm>
          <a:off x="2995083" y="945620"/>
          <a:ext cx="2137833" cy="10689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14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Healthcare Services</a:t>
          </a:r>
          <a:endParaRPr lang="en-US" sz="14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2C3FD70-F6DF-4475-97B8-5BA89D49ED8E}" type="parTrans" cxnId="{1953AFF2-C4A2-46B8-B240-D29FE696D062}">
      <dgm:prSet custT="1"/>
      <dgm:spPr>
        <a:xfrm rot="18289469">
          <a:off x="1818797" y="2076952"/>
          <a:ext cx="1497437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497437" y="17753"/>
              </a:lnTo>
            </a:path>
          </a:pathLst>
        </a:custGeom>
      </dgm:spPr>
      <dgm:t>
        <a:bodyPr/>
        <a:lstStyle/>
        <a:p>
          <a:pPr>
            <a:buNone/>
          </a:pPr>
          <a:endParaRPr lang="en-US" sz="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658C8F0-656B-4404-B115-39E67FDBBA1A}" type="sibTrans" cxnId="{1953AFF2-C4A2-46B8-B240-D29FE696D062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7F1FF5-4510-4296-AA07-4EFCACE25E1D}">
      <dgm:prSet phldrT="[Text]" custT="1"/>
      <dgm:spPr>
        <a:xfrm>
          <a:off x="5988050" y="945620"/>
          <a:ext cx="2137833" cy="10689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12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Medicine and Equipment Shortages: </a:t>
          </a:r>
          <a:r>
            <a:rPr lang="en-US" sz="1200" b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Limited access to specific drugs (e.g., for rare diseases) and Lower-quality equipment due to substitution.</a:t>
          </a:r>
        </a:p>
        <a:p>
          <a:pPr>
            <a:buNone/>
          </a:pPr>
          <a:r>
            <a:rPr lang="en-US" sz="12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Increased Costs</a:t>
          </a:r>
          <a:r>
            <a:rPr lang="en-US" sz="1200" b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Growth in Out-of-Pocket Payments (OOP) and Significant financial strain on households.</a:t>
          </a:r>
        </a:p>
      </dgm:t>
    </dgm:pt>
    <dgm:pt modelId="{394A5430-68BA-49F2-8983-82F25A2B3B31}" type="parTrans" cxnId="{D5C0276F-09AA-4C73-A4D0-8946D510D5FA}">
      <dgm:prSet custT="1"/>
      <dgm:spPr>
        <a:xfrm>
          <a:off x="5132916" y="1462325"/>
          <a:ext cx="855133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</dgm:spPr>
      <dgm:t>
        <a:bodyPr/>
        <a:lstStyle/>
        <a:p>
          <a:pPr>
            <a:buNone/>
          </a:pPr>
          <a:endParaRPr lang="en-US" sz="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D296A80-8FA1-4867-9516-A5B52A91690A}" type="sibTrans" cxnId="{D5C0276F-09AA-4C73-A4D0-8946D510D5F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04ECE2-6BC2-44CB-B152-5A8DBBD64385}">
      <dgm:prSet custT="1"/>
      <dgm:spPr>
        <a:xfrm>
          <a:off x="5988050" y="2174875"/>
          <a:ext cx="2137833" cy="10689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Rising mortality rates for chronic diseases (e.g., hypertension, diabetes, cancer) and Reduced vaccination coverage and infectious disease control.</a:t>
          </a:r>
        </a:p>
      </dgm:t>
    </dgm:pt>
    <dgm:pt modelId="{E5E014EC-1554-4995-89CD-F01B311B31A2}" type="parTrans" cxnId="{D4DF46C6-DF00-4D61-A905-47025DE3763A}">
      <dgm:prSet custT="1"/>
      <dgm:spPr>
        <a:xfrm>
          <a:off x="5132916" y="2691579"/>
          <a:ext cx="855133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</dgm:spPr>
      <dgm:t>
        <a:bodyPr/>
        <a:lstStyle/>
        <a:p>
          <a:pPr>
            <a:buNone/>
          </a:pPr>
          <a:endParaRPr lang="en-US" sz="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02D36A5-98EE-45BB-8DD5-8682A796FFA8}" type="sibTrans" cxnId="{D4DF46C6-DF00-4D61-A905-47025DE3763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BBEED6-E678-4CED-BCC1-AE1DDE8A880E}">
      <dgm:prSet phldrT="[Text]" custT="1"/>
      <dgm:spPr>
        <a:xfrm>
          <a:off x="2995083" y="2174875"/>
          <a:ext cx="2137833" cy="10689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14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Health Indicators</a:t>
          </a:r>
          <a:endParaRPr lang="en-US" sz="14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E583909-1E77-4AB4-A655-D9457788606F}" type="sibTrans" cxnId="{43D35C9A-BE4E-4276-B4C4-6D7505D7FAE7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2C8FD4-CEB9-4A9D-9CE9-F28BB78AE62C}" type="parTrans" cxnId="{43D35C9A-BE4E-4276-B4C4-6D7505D7FAE7}">
      <dgm:prSet custT="1"/>
      <dgm:spPr>
        <a:xfrm>
          <a:off x="2139949" y="2691579"/>
          <a:ext cx="855133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</dgm:spPr>
      <dgm:t>
        <a:bodyPr/>
        <a:lstStyle/>
        <a:p>
          <a:pPr>
            <a:buNone/>
          </a:pPr>
          <a:endParaRPr lang="en-US" sz="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68744EC-E38D-4FC3-95EA-5702116AD521}">
      <dgm:prSet custT="1"/>
      <dgm:spPr>
        <a:xfrm>
          <a:off x="5988050" y="2174875"/>
          <a:ext cx="2137833" cy="1068916"/>
        </a:xfrm>
      </dgm:spPr>
      <dgm:t>
        <a:bodyPr/>
        <a:lstStyle/>
        <a:p>
          <a:pPr>
            <a:buNone/>
          </a:pPr>
          <a:r>
            <a:rPr lang="en-US" sz="14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Indirect Effects</a:t>
          </a:r>
        </a:p>
      </dgm:t>
    </dgm:pt>
    <dgm:pt modelId="{F8C92C69-869F-43E6-A7CA-D7D04AAF629E}" type="parTrans" cxnId="{93D86ADD-02C8-4BAD-BC50-FCE0CD8F5A4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E33565-C278-48F5-809F-2C61165A81F0}" type="sibTrans" cxnId="{93D86ADD-02C8-4BAD-BC50-FCE0CD8F5A4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74F572-7201-4D17-B5E2-72681F3E3AFB}">
      <dgm:prSet custT="1"/>
      <dgm:spPr/>
      <dgm:t>
        <a:bodyPr/>
        <a:lstStyle/>
        <a:p>
          <a:r>
            <a:rPr lang="en-US" sz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Declining quality of care due to workforce migration and Widening provincial disparities in healthcare access.</a:t>
          </a:r>
        </a:p>
      </dgm:t>
    </dgm:pt>
    <dgm:pt modelId="{B0B2BDBF-6277-4496-9F14-53234BA74785}" type="sibTrans" cxnId="{D812D753-3586-4B40-903F-417062A93A5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E1D654-160A-495F-8BAA-52CA9B4B348E}" type="parTrans" cxnId="{D812D753-3586-4B40-903F-417062A93A5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5DF5C-D58C-49CD-B231-A43A21372249}" type="pres">
      <dgm:prSet presAssocID="{999AFC56-F39C-4A68-A3B7-1B2A6B90BA5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77D471A2-D660-40FE-B63D-A938ABA59071}" type="pres">
      <dgm:prSet presAssocID="{855E6701-5BC7-438A-95B0-270843F2B227}" presName="root1" presStyleCnt="0"/>
      <dgm:spPr/>
    </dgm:pt>
    <dgm:pt modelId="{CBCFF8F0-FE94-4A0B-900E-98F28469BF88}" type="pres">
      <dgm:prSet presAssocID="{855E6701-5BC7-438A-95B0-270843F2B227}" presName="LevelOneTextNode" presStyleLbl="node0" presStyleIdx="0" presStyleCnt="1" custScaleY="14855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6B34F92-95D1-46D4-A3A0-927AC17B1FCF}" type="pres">
      <dgm:prSet presAssocID="{855E6701-5BC7-438A-95B0-270843F2B227}" presName="level2hierChild" presStyleCnt="0"/>
      <dgm:spPr/>
    </dgm:pt>
    <dgm:pt modelId="{330D5AA0-C415-4796-8B43-614EC71776D7}" type="pres">
      <dgm:prSet presAssocID="{92C3FD70-F6DF-4475-97B8-5BA89D49ED8E}" presName="conn2-1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762AB2EA-F23A-4610-82AF-785318BF0812}" type="pres">
      <dgm:prSet presAssocID="{92C3FD70-F6DF-4475-97B8-5BA89D49ED8E}" presName="connTx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A0ADBE06-C57E-42B2-AF83-66F1F0824DB6}" type="pres">
      <dgm:prSet presAssocID="{50930403-4DB0-4027-BC31-CE53526A1800}" presName="root2" presStyleCnt="0"/>
      <dgm:spPr/>
    </dgm:pt>
    <dgm:pt modelId="{A4CEA4F9-3ACE-4352-A81F-7D2EB334D05F}" type="pres">
      <dgm:prSet presAssocID="{50930403-4DB0-4027-BC31-CE53526A1800}" presName="LevelTwoTextNode" presStyleLbl="node2" presStyleIdx="0" presStyleCnt="3" custScaleX="6630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9051CF98-69E5-4607-BD20-5EEA59AF240B}" type="pres">
      <dgm:prSet presAssocID="{50930403-4DB0-4027-BC31-CE53526A1800}" presName="level3hierChild" presStyleCnt="0"/>
      <dgm:spPr/>
    </dgm:pt>
    <dgm:pt modelId="{B9896338-8454-4583-A370-820A01D6B9FD}" type="pres">
      <dgm:prSet presAssocID="{394A5430-68BA-49F2-8983-82F25A2B3B31}" presName="conn2-1" presStyleLbl="parChTrans1D3" presStyleIdx="0" presStyleCnt="3"/>
      <dgm:spPr/>
      <dgm:t>
        <a:bodyPr/>
        <a:lstStyle/>
        <a:p>
          <a:pPr rtl="1"/>
          <a:endParaRPr lang="fa-IR"/>
        </a:p>
      </dgm:t>
    </dgm:pt>
    <dgm:pt modelId="{CC5FA8F0-C3CF-47FE-BC98-DB515F8888B3}" type="pres">
      <dgm:prSet presAssocID="{394A5430-68BA-49F2-8983-82F25A2B3B31}" presName="connTx" presStyleLbl="parChTrans1D3" presStyleIdx="0" presStyleCnt="3"/>
      <dgm:spPr/>
      <dgm:t>
        <a:bodyPr/>
        <a:lstStyle/>
        <a:p>
          <a:pPr rtl="1"/>
          <a:endParaRPr lang="fa-IR"/>
        </a:p>
      </dgm:t>
    </dgm:pt>
    <dgm:pt modelId="{F308F568-D78C-4C78-81B4-7F8DE8B1DB8F}" type="pres">
      <dgm:prSet presAssocID="{537F1FF5-4510-4296-AA07-4EFCACE25E1D}" presName="root2" presStyleCnt="0"/>
      <dgm:spPr/>
    </dgm:pt>
    <dgm:pt modelId="{5925B887-BA72-4C29-AF88-9E6B2DFF4E98}" type="pres">
      <dgm:prSet presAssocID="{537F1FF5-4510-4296-AA07-4EFCACE25E1D}" presName="LevelTwoTextNode" presStyleLbl="node3" presStyleIdx="0" presStyleCnt="3" custScaleX="255329" custScaleY="11273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6FC85F5-57B1-4454-A795-21923F60B1B4}" type="pres">
      <dgm:prSet presAssocID="{537F1FF5-4510-4296-AA07-4EFCACE25E1D}" presName="level3hierChild" presStyleCnt="0"/>
      <dgm:spPr/>
    </dgm:pt>
    <dgm:pt modelId="{3F689388-96B1-4CD9-B537-CE4C597B0DA9}" type="pres">
      <dgm:prSet presAssocID="{962C8FD4-CEB9-4A9D-9CE9-F28BB78AE62C}" presName="conn2-1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31DEEEDE-F8C0-4653-8DE8-640A88B80505}" type="pres">
      <dgm:prSet presAssocID="{962C8FD4-CEB9-4A9D-9CE9-F28BB78AE62C}" presName="connTx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980C7AFE-93BE-4910-B660-AA0887A7A9A0}" type="pres">
      <dgm:prSet presAssocID="{09BBEED6-E678-4CED-BCC1-AE1DDE8A880E}" presName="root2" presStyleCnt="0"/>
      <dgm:spPr/>
    </dgm:pt>
    <dgm:pt modelId="{AB8290CA-E951-40B0-94AA-51F790A2497D}" type="pres">
      <dgm:prSet presAssocID="{09BBEED6-E678-4CED-BCC1-AE1DDE8A880E}" presName="LevelTwoTextNode" presStyleLbl="node2" presStyleIdx="1" presStyleCnt="3" custScaleX="6630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A5A24DB-6CBC-43D0-A038-BB28F1FBEB10}" type="pres">
      <dgm:prSet presAssocID="{09BBEED6-E678-4CED-BCC1-AE1DDE8A880E}" presName="level3hierChild" presStyleCnt="0"/>
      <dgm:spPr/>
    </dgm:pt>
    <dgm:pt modelId="{C44AB2A7-81D3-4C42-A9DC-DDF6D6D80DDA}" type="pres">
      <dgm:prSet presAssocID="{E5E014EC-1554-4995-89CD-F01B311B31A2}" presName="conn2-1" presStyleLbl="parChTrans1D3" presStyleIdx="1" presStyleCnt="3"/>
      <dgm:spPr/>
      <dgm:t>
        <a:bodyPr/>
        <a:lstStyle/>
        <a:p>
          <a:pPr rtl="1"/>
          <a:endParaRPr lang="fa-IR"/>
        </a:p>
      </dgm:t>
    </dgm:pt>
    <dgm:pt modelId="{82E024BF-687B-412E-BA00-F7B81949AB2D}" type="pres">
      <dgm:prSet presAssocID="{E5E014EC-1554-4995-89CD-F01B311B31A2}" presName="connTx" presStyleLbl="parChTrans1D3" presStyleIdx="1" presStyleCnt="3"/>
      <dgm:spPr/>
      <dgm:t>
        <a:bodyPr/>
        <a:lstStyle/>
        <a:p>
          <a:pPr rtl="1"/>
          <a:endParaRPr lang="fa-IR"/>
        </a:p>
      </dgm:t>
    </dgm:pt>
    <dgm:pt modelId="{9F1D613A-C406-4630-AF81-0CA67DEAB939}" type="pres">
      <dgm:prSet presAssocID="{5304ECE2-6BC2-44CB-B152-5A8DBBD64385}" presName="root2" presStyleCnt="0"/>
      <dgm:spPr/>
    </dgm:pt>
    <dgm:pt modelId="{67C5C380-6276-4F6B-97B5-D4BFC50E2082}" type="pres">
      <dgm:prSet presAssocID="{5304ECE2-6BC2-44CB-B152-5A8DBBD64385}" presName="LevelTwoTextNode" presStyleLbl="node3" presStyleIdx="1" presStyleCnt="3" custScaleX="255329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C6BC70E-1F11-4CB4-BB26-5B128FF52C6E}" type="pres">
      <dgm:prSet presAssocID="{5304ECE2-6BC2-44CB-B152-5A8DBBD64385}" presName="level3hierChild" presStyleCnt="0"/>
      <dgm:spPr/>
    </dgm:pt>
    <dgm:pt modelId="{A654D58A-063F-43F7-A769-4C5C7C0A7F5C}" type="pres">
      <dgm:prSet presAssocID="{F8C92C69-869F-43E6-A7CA-D7D04AAF629E}" presName="conn2-1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9162CBEF-4EA7-4A3C-A369-C45A24FF04FF}" type="pres">
      <dgm:prSet presAssocID="{F8C92C69-869F-43E6-A7CA-D7D04AAF629E}" presName="connTx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E47D4E8F-8150-4E9E-BDD4-E8A4341D50D6}" type="pres">
      <dgm:prSet presAssocID="{268744EC-E38D-4FC3-95EA-5702116AD521}" presName="root2" presStyleCnt="0"/>
      <dgm:spPr/>
    </dgm:pt>
    <dgm:pt modelId="{DE1CBE84-9005-44B4-A1B7-2278E8954732}" type="pres">
      <dgm:prSet presAssocID="{268744EC-E38D-4FC3-95EA-5702116AD521}" presName="LevelTwoTextNode" presStyleLbl="node2" presStyleIdx="2" presStyleCnt="3" custScaleX="6576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FD79DA5A-7613-416B-8F70-B3C508D9D3A7}" type="pres">
      <dgm:prSet presAssocID="{268744EC-E38D-4FC3-95EA-5702116AD521}" presName="level3hierChild" presStyleCnt="0"/>
      <dgm:spPr/>
    </dgm:pt>
    <dgm:pt modelId="{05CE3FBA-4C57-4685-B58D-B1DC8BEFCA65}" type="pres">
      <dgm:prSet presAssocID="{E5E1D654-160A-495F-8BAA-52CA9B4B348E}" presName="conn2-1" presStyleLbl="parChTrans1D3" presStyleIdx="2" presStyleCnt="3"/>
      <dgm:spPr/>
      <dgm:t>
        <a:bodyPr/>
        <a:lstStyle/>
        <a:p>
          <a:pPr rtl="1"/>
          <a:endParaRPr lang="fa-IR"/>
        </a:p>
      </dgm:t>
    </dgm:pt>
    <dgm:pt modelId="{2882A6B5-8C12-4E3A-BE7F-38F4526224B8}" type="pres">
      <dgm:prSet presAssocID="{E5E1D654-160A-495F-8BAA-52CA9B4B348E}" presName="connTx" presStyleLbl="parChTrans1D3" presStyleIdx="2" presStyleCnt="3"/>
      <dgm:spPr/>
      <dgm:t>
        <a:bodyPr/>
        <a:lstStyle/>
        <a:p>
          <a:pPr rtl="1"/>
          <a:endParaRPr lang="fa-IR"/>
        </a:p>
      </dgm:t>
    </dgm:pt>
    <dgm:pt modelId="{2FA73AED-8A51-4E8A-B896-5D9E8F7222EB}" type="pres">
      <dgm:prSet presAssocID="{2274F572-7201-4D17-B5E2-72681F3E3AFB}" presName="root2" presStyleCnt="0"/>
      <dgm:spPr/>
    </dgm:pt>
    <dgm:pt modelId="{CC4157F7-D821-42BF-9AA9-152AE25F71FB}" type="pres">
      <dgm:prSet presAssocID="{2274F572-7201-4D17-B5E2-72681F3E3AFB}" presName="LevelTwoTextNode" presStyleLbl="node3" presStyleIdx="2" presStyleCnt="3" custScaleX="25370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pPr rtl="1"/>
          <a:endParaRPr lang="fa-IR"/>
        </a:p>
      </dgm:t>
    </dgm:pt>
    <dgm:pt modelId="{22882762-E827-42F2-8EC0-88CEFFE0DC69}" type="pres">
      <dgm:prSet presAssocID="{2274F572-7201-4D17-B5E2-72681F3E3AFB}" presName="level3hierChild" presStyleCnt="0"/>
      <dgm:spPr/>
    </dgm:pt>
  </dgm:ptLst>
  <dgm:cxnLst>
    <dgm:cxn modelId="{CE82E21D-F9F8-4042-8C2E-77ADF4AE4945}" type="presOf" srcId="{09BBEED6-E678-4CED-BCC1-AE1DDE8A880E}" destId="{AB8290CA-E951-40B0-94AA-51F790A2497D}" srcOrd="0" destOrd="0" presId="urn:microsoft.com/office/officeart/2005/8/layout/hierarchy2"/>
    <dgm:cxn modelId="{DA810CE8-FF64-4859-9BE3-6C81C96972F5}" type="presOf" srcId="{50930403-4DB0-4027-BC31-CE53526A1800}" destId="{A4CEA4F9-3ACE-4352-A81F-7D2EB334D05F}" srcOrd="0" destOrd="0" presId="urn:microsoft.com/office/officeart/2005/8/layout/hierarchy2"/>
    <dgm:cxn modelId="{F86C1DA8-C786-4C6B-A9DD-E4D79FFC77E0}" type="presOf" srcId="{394A5430-68BA-49F2-8983-82F25A2B3B31}" destId="{B9896338-8454-4583-A370-820A01D6B9FD}" srcOrd="0" destOrd="0" presId="urn:microsoft.com/office/officeart/2005/8/layout/hierarchy2"/>
    <dgm:cxn modelId="{9E6F67D3-9406-4E3D-8357-D85C5F8E5E75}" type="presOf" srcId="{999AFC56-F39C-4A68-A3B7-1B2A6B90BA5F}" destId="{B0A5DF5C-D58C-49CD-B231-A43A21372249}" srcOrd="0" destOrd="0" presId="urn:microsoft.com/office/officeart/2005/8/layout/hierarchy2"/>
    <dgm:cxn modelId="{09AF1961-0BFA-4B1C-AAD7-57B263A2EB1E}" type="presOf" srcId="{E5E014EC-1554-4995-89CD-F01B311B31A2}" destId="{C44AB2A7-81D3-4C42-A9DC-DDF6D6D80DDA}" srcOrd="0" destOrd="0" presId="urn:microsoft.com/office/officeart/2005/8/layout/hierarchy2"/>
    <dgm:cxn modelId="{2482B6DF-0068-428A-BE63-6D9C9B4E89F2}" type="presOf" srcId="{E5E1D654-160A-495F-8BAA-52CA9B4B348E}" destId="{2882A6B5-8C12-4E3A-BE7F-38F4526224B8}" srcOrd="1" destOrd="0" presId="urn:microsoft.com/office/officeart/2005/8/layout/hierarchy2"/>
    <dgm:cxn modelId="{B6FF711C-DBF8-413B-9D1E-7C801C8F795F}" type="presOf" srcId="{2274F572-7201-4D17-B5E2-72681F3E3AFB}" destId="{CC4157F7-D821-42BF-9AA9-152AE25F71FB}" srcOrd="0" destOrd="0" presId="urn:microsoft.com/office/officeart/2005/8/layout/hierarchy2"/>
    <dgm:cxn modelId="{C0B1B2E0-D50C-4723-9A52-4073A92A5076}" type="presOf" srcId="{394A5430-68BA-49F2-8983-82F25A2B3B31}" destId="{CC5FA8F0-C3CF-47FE-BC98-DB515F8888B3}" srcOrd="1" destOrd="0" presId="urn:microsoft.com/office/officeart/2005/8/layout/hierarchy2"/>
    <dgm:cxn modelId="{D5C0276F-09AA-4C73-A4D0-8946D510D5FA}" srcId="{50930403-4DB0-4027-BC31-CE53526A1800}" destId="{537F1FF5-4510-4296-AA07-4EFCACE25E1D}" srcOrd="0" destOrd="0" parTransId="{394A5430-68BA-49F2-8983-82F25A2B3B31}" sibTransId="{2D296A80-8FA1-4867-9516-A5B52A91690A}"/>
    <dgm:cxn modelId="{1953AFF2-C4A2-46B8-B240-D29FE696D062}" srcId="{855E6701-5BC7-438A-95B0-270843F2B227}" destId="{50930403-4DB0-4027-BC31-CE53526A1800}" srcOrd="0" destOrd="0" parTransId="{92C3FD70-F6DF-4475-97B8-5BA89D49ED8E}" sibTransId="{7658C8F0-656B-4404-B115-39E67FDBBA1A}"/>
    <dgm:cxn modelId="{A7A5F0FF-1636-4B37-99BC-7A6021AF6555}" type="presOf" srcId="{F8C92C69-869F-43E6-A7CA-D7D04AAF629E}" destId="{A654D58A-063F-43F7-A769-4C5C7C0A7F5C}" srcOrd="0" destOrd="0" presId="urn:microsoft.com/office/officeart/2005/8/layout/hierarchy2"/>
    <dgm:cxn modelId="{0D0F6547-EA99-4AD7-9825-D6C556077611}" type="presOf" srcId="{92C3FD70-F6DF-4475-97B8-5BA89D49ED8E}" destId="{330D5AA0-C415-4796-8B43-614EC71776D7}" srcOrd="0" destOrd="0" presId="urn:microsoft.com/office/officeart/2005/8/layout/hierarchy2"/>
    <dgm:cxn modelId="{1C01D219-22A0-4EF5-B342-B1AE548B0F6D}" type="presOf" srcId="{E5E014EC-1554-4995-89CD-F01B311B31A2}" destId="{82E024BF-687B-412E-BA00-F7B81949AB2D}" srcOrd="1" destOrd="0" presId="urn:microsoft.com/office/officeart/2005/8/layout/hierarchy2"/>
    <dgm:cxn modelId="{D717147F-91BB-48C8-8C47-B0F893BDCD00}" type="presOf" srcId="{268744EC-E38D-4FC3-95EA-5702116AD521}" destId="{DE1CBE84-9005-44B4-A1B7-2278E8954732}" srcOrd="0" destOrd="0" presId="urn:microsoft.com/office/officeart/2005/8/layout/hierarchy2"/>
    <dgm:cxn modelId="{B9892554-4A03-4931-8B54-EC644F5E9D3C}" type="presOf" srcId="{F8C92C69-869F-43E6-A7CA-D7D04AAF629E}" destId="{9162CBEF-4EA7-4A3C-A369-C45A24FF04FF}" srcOrd="1" destOrd="0" presId="urn:microsoft.com/office/officeart/2005/8/layout/hierarchy2"/>
    <dgm:cxn modelId="{93D86ADD-02C8-4BAD-BC50-FCE0CD8F5A49}" srcId="{855E6701-5BC7-438A-95B0-270843F2B227}" destId="{268744EC-E38D-4FC3-95EA-5702116AD521}" srcOrd="2" destOrd="0" parTransId="{F8C92C69-869F-43E6-A7CA-D7D04AAF629E}" sibTransId="{18E33565-C278-48F5-809F-2C61165A81F0}"/>
    <dgm:cxn modelId="{43D35C9A-BE4E-4276-B4C4-6D7505D7FAE7}" srcId="{855E6701-5BC7-438A-95B0-270843F2B227}" destId="{09BBEED6-E678-4CED-BCC1-AE1DDE8A880E}" srcOrd="1" destOrd="0" parTransId="{962C8FD4-CEB9-4A9D-9CE9-F28BB78AE62C}" sibTransId="{6E583909-1E77-4AB4-A655-D9457788606F}"/>
    <dgm:cxn modelId="{C445B425-982F-4EE8-956D-EA1F3474C7C5}" srcId="{999AFC56-F39C-4A68-A3B7-1B2A6B90BA5F}" destId="{855E6701-5BC7-438A-95B0-270843F2B227}" srcOrd="0" destOrd="0" parTransId="{2C74F0CD-C724-4545-A54B-78F719944B73}" sibTransId="{03159E52-4EB3-43A6-9040-35349C80A5B8}"/>
    <dgm:cxn modelId="{122CF266-12CB-44DF-88B1-8068A76D092B}" type="presOf" srcId="{537F1FF5-4510-4296-AA07-4EFCACE25E1D}" destId="{5925B887-BA72-4C29-AF88-9E6B2DFF4E98}" srcOrd="0" destOrd="0" presId="urn:microsoft.com/office/officeart/2005/8/layout/hierarchy2"/>
    <dgm:cxn modelId="{D812D753-3586-4B40-903F-417062A93A5F}" srcId="{268744EC-E38D-4FC3-95EA-5702116AD521}" destId="{2274F572-7201-4D17-B5E2-72681F3E3AFB}" srcOrd="0" destOrd="0" parTransId="{E5E1D654-160A-495F-8BAA-52CA9B4B348E}" sibTransId="{B0B2BDBF-6277-4496-9F14-53234BA74785}"/>
    <dgm:cxn modelId="{0A6E5139-062D-4B4D-A35A-0907B6CB1009}" type="presOf" srcId="{962C8FD4-CEB9-4A9D-9CE9-F28BB78AE62C}" destId="{3F689388-96B1-4CD9-B537-CE4C597B0DA9}" srcOrd="0" destOrd="0" presId="urn:microsoft.com/office/officeart/2005/8/layout/hierarchy2"/>
    <dgm:cxn modelId="{C7FE43CE-65AA-4D03-B9D4-16F20F52F864}" type="presOf" srcId="{92C3FD70-F6DF-4475-97B8-5BA89D49ED8E}" destId="{762AB2EA-F23A-4610-82AF-785318BF0812}" srcOrd="1" destOrd="0" presId="urn:microsoft.com/office/officeart/2005/8/layout/hierarchy2"/>
    <dgm:cxn modelId="{D4DF46C6-DF00-4D61-A905-47025DE3763A}" srcId="{09BBEED6-E678-4CED-BCC1-AE1DDE8A880E}" destId="{5304ECE2-6BC2-44CB-B152-5A8DBBD64385}" srcOrd="0" destOrd="0" parTransId="{E5E014EC-1554-4995-89CD-F01B311B31A2}" sibTransId="{D02D36A5-98EE-45BB-8DD5-8682A796FFA8}"/>
    <dgm:cxn modelId="{5E210A29-3916-484B-A002-F86FC1DB4CD7}" type="presOf" srcId="{962C8FD4-CEB9-4A9D-9CE9-F28BB78AE62C}" destId="{31DEEEDE-F8C0-4653-8DE8-640A88B80505}" srcOrd="1" destOrd="0" presId="urn:microsoft.com/office/officeart/2005/8/layout/hierarchy2"/>
    <dgm:cxn modelId="{92E5225B-2290-4C50-BFF6-35BBE3A44D6F}" type="presOf" srcId="{5304ECE2-6BC2-44CB-B152-5A8DBBD64385}" destId="{67C5C380-6276-4F6B-97B5-D4BFC50E2082}" srcOrd="0" destOrd="0" presId="urn:microsoft.com/office/officeart/2005/8/layout/hierarchy2"/>
    <dgm:cxn modelId="{2027A2D9-4ADF-461B-9913-19B6913F9AA6}" type="presOf" srcId="{855E6701-5BC7-438A-95B0-270843F2B227}" destId="{CBCFF8F0-FE94-4A0B-900E-98F28469BF88}" srcOrd="0" destOrd="0" presId="urn:microsoft.com/office/officeart/2005/8/layout/hierarchy2"/>
    <dgm:cxn modelId="{ACCFC7E2-7579-4023-B07A-466B5432AA6B}" type="presOf" srcId="{E5E1D654-160A-495F-8BAA-52CA9B4B348E}" destId="{05CE3FBA-4C57-4685-B58D-B1DC8BEFCA65}" srcOrd="0" destOrd="0" presId="urn:microsoft.com/office/officeart/2005/8/layout/hierarchy2"/>
    <dgm:cxn modelId="{7EFEB8C3-B024-4A65-A7BB-072A4458FE34}" type="presParOf" srcId="{B0A5DF5C-D58C-49CD-B231-A43A21372249}" destId="{77D471A2-D660-40FE-B63D-A938ABA59071}" srcOrd="0" destOrd="0" presId="urn:microsoft.com/office/officeart/2005/8/layout/hierarchy2"/>
    <dgm:cxn modelId="{1E10726C-8967-4F7A-9F92-43201CC9E96A}" type="presParOf" srcId="{77D471A2-D660-40FE-B63D-A938ABA59071}" destId="{CBCFF8F0-FE94-4A0B-900E-98F28469BF88}" srcOrd="0" destOrd="0" presId="urn:microsoft.com/office/officeart/2005/8/layout/hierarchy2"/>
    <dgm:cxn modelId="{6F5D9E26-565D-46FA-B791-78AC30CE9B07}" type="presParOf" srcId="{77D471A2-D660-40FE-B63D-A938ABA59071}" destId="{E6B34F92-95D1-46D4-A3A0-927AC17B1FCF}" srcOrd="1" destOrd="0" presId="urn:microsoft.com/office/officeart/2005/8/layout/hierarchy2"/>
    <dgm:cxn modelId="{450D7004-F632-4941-A833-06FFC716F8A3}" type="presParOf" srcId="{E6B34F92-95D1-46D4-A3A0-927AC17B1FCF}" destId="{330D5AA0-C415-4796-8B43-614EC71776D7}" srcOrd="0" destOrd="0" presId="urn:microsoft.com/office/officeart/2005/8/layout/hierarchy2"/>
    <dgm:cxn modelId="{2F75BC6C-CBA4-4E0B-B859-70B1997A6F7B}" type="presParOf" srcId="{330D5AA0-C415-4796-8B43-614EC71776D7}" destId="{762AB2EA-F23A-4610-82AF-785318BF0812}" srcOrd="0" destOrd="0" presId="urn:microsoft.com/office/officeart/2005/8/layout/hierarchy2"/>
    <dgm:cxn modelId="{7DD571B2-B257-4255-9F40-610D13C0DA9B}" type="presParOf" srcId="{E6B34F92-95D1-46D4-A3A0-927AC17B1FCF}" destId="{A0ADBE06-C57E-42B2-AF83-66F1F0824DB6}" srcOrd="1" destOrd="0" presId="urn:microsoft.com/office/officeart/2005/8/layout/hierarchy2"/>
    <dgm:cxn modelId="{C623D075-1170-4FA8-B363-EC0BB93C6066}" type="presParOf" srcId="{A0ADBE06-C57E-42B2-AF83-66F1F0824DB6}" destId="{A4CEA4F9-3ACE-4352-A81F-7D2EB334D05F}" srcOrd="0" destOrd="0" presId="urn:microsoft.com/office/officeart/2005/8/layout/hierarchy2"/>
    <dgm:cxn modelId="{9FFFB179-EFBB-483C-BA26-05CB6C9F75DE}" type="presParOf" srcId="{A0ADBE06-C57E-42B2-AF83-66F1F0824DB6}" destId="{9051CF98-69E5-4607-BD20-5EEA59AF240B}" srcOrd="1" destOrd="0" presId="urn:microsoft.com/office/officeart/2005/8/layout/hierarchy2"/>
    <dgm:cxn modelId="{74D19644-72CA-49D2-84AB-F9C5E9509AF0}" type="presParOf" srcId="{9051CF98-69E5-4607-BD20-5EEA59AF240B}" destId="{B9896338-8454-4583-A370-820A01D6B9FD}" srcOrd="0" destOrd="0" presId="urn:microsoft.com/office/officeart/2005/8/layout/hierarchy2"/>
    <dgm:cxn modelId="{BB4FB89C-9F93-49F5-A729-65D79F865270}" type="presParOf" srcId="{B9896338-8454-4583-A370-820A01D6B9FD}" destId="{CC5FA8F0-C3CF-47FE-BC98-DB515F8888B3}" srcOrd="0" destOrd="0" presId="urn:microsoft.com/office/officeart/2005/8/layout/hierarchy2"/>
    <dgm:cxn modelId="{5EB0E18A-AC22-4974-B610-88656FA0E619}" type="presParOf" srcId="{9051CF98-69E5-4607-BD20-5EEA59AF240B}" destId="{F308F568-D78C-4C78-81B4-7F8DE8B1DB8F}" srcOrd="1" destOrd="0" presId="urn:microsoft.com/office/officeart/2005/8/layout/hierarchy2"/>
    <dgm:cxn modelId="{3B0867FB-2196-414F-8B79-BD6CD76B5A8F}" type="presParOf" srcId="{F308F568-D78C-4C78-81B4-7F8DE8B1DB8F}" destId="{5925B887-BA72-4C29-AF88-9E6B2DFF4E98}" srcOrd="0" destOrd="0" presId="urn:microsoft.com/office/officeart/2005/8/layout/hierarchy2"/>
    <dgm:cxn modelId="{5937FA13-D5B9-4EFA-8D20-69DB6F85B811}" type="presParOf" srcId="{F308F568-D78C-4C78-81B4-7F8DE8B1DB8F}" destId="{66FC85F5-57B1-4454-A795-21923F60B1B4}" srcOrd="1" destOrd="0" presId="urn:microsoft.com/office/officeart/2005/8/layout/hierarchy2"/>
    <dgm:cxn modelId="{903015F2-03B0-425F-B8F6-8C94C9C914E5}" type="presParOf" srcId="{E6B34F92-95D1-46D4-A3A0-927AC17B1FCF}" destId="{3F689388-96B1-4CD9-B537-CE4C597B0DA9}" srcOrd="2" destOrd="0" presId="urn:microsoft.com/office/officeart/2005/8/layout/hierarchy2"/>
    <dgm:cxn modelId="{571F0A85-EAF6-42B2-B4CC-03DBB018659D}" type="presParOf" srcId="{3F689388-96B1-4CD9-B537-CE4C597B0DA9}" destId="{31DEEEDE-F8C0-4653-8DE8-640A88B80505}" srcOrd="0" destOrd="0" presId="urn:microsoft.com/office/officeart/2005/8/layout/hierarchy2"/>
    <dgm:cxn modelId="{C1CE0D65-6F1D-402E-9D39-F64BBF140BA6}" type="presParOf" srcId="{E6B34F92-95D1-46D4-A3A0-927AC17B1FCF}" destId="{980C7AFE-93BE-4910-B660-AA0887A7A9A0}" srcOrd="3" destOrd="0" presId="urn:microsoft.com/office/officeart/2005/8/layout/hierarchy2"/>
    <dgm:cxn modelId="{D9002CA2-4FDA-4D9E-9DBF-AA6320B29188}" type="presParOf" srcId="{980C7AFE-93BE-4910-B660-AA0887A7A9A0}" destId="{AB8290CA-E951-40B0-94AA-51F790A2497D}" srcOrd="0" destOrd="0" presId="urn:microsoft.com/office/officeart/2005/8/layout/hierarchy2"/>
    <dgm:cxn modelId="{F467A062-6A88-49F6-B401-F6059B73E275}" type="presParOf" srcId="{980C7AFE-93BE-4910-B660-AA0887A7A9A0}" destId="{6A5A24DB-6CBC-43D0-A038-BB28F1FBEB10}" srcOrd="1" destOrd="0" presId="urn:microsoft.com/office/officeart/2005/8/layout/hierarchy2"/>
    <dgm:cxn modelId="{A6E3CA91-628B-4B79-ACB4-2D6EF0FA480B}" type="presParOf" srcId="{6A5A24DB-6CBC-43D0-A038-BB28F1FBEB10}" destId="{C44AB2A7-81D3-4C42-A9DC-DDF6D6D80DDA}" srcOrd="0" destOrd="0" presId="urn:microsoft.com/office/officeart/2005/8/layout/hierarchy2"/>
    <dgm:cxn modelId="{12DE71CE-FD5A-4D81-B717-FC2104CC04CC}" type="presParOf" srcId="{C44AB2A7-81D3-4C42-A9DC-DDF6D6D80DDA}" destId="{82E024BF-687B-412E-BA00-F7B81949AB2D}" srcOrd="0" destOrd="0" presId="urn:microsoft.com/office/officeart/2005/8/layout/hierarchy2"/>
    <dgm:cxn modelId="{7BF391AE-D8A1-4DBC-9051-6DD4F4887CF3}" type="presParOf" srcId="{6A5A24DB-6CBC-43D0-A038-BB28F1FBEB10}" destId="{9F1D613A-C406-4630-AF81-0CA67DEAB939}" srcOrd="1" destOrd="0" presId="urn:microsoft.com/office/officeart/2005/8/layout/hierarchy2"/>
    <dgm:cxn modelId="{E82A042F-54D3-4207-9E34-17E390717365}" type="presParOf" srcId="{9F1D613A-C406-4630-AF81-0CA67DEAB939}" destId="{67C5C380-6276-4F6B-97B5-D4BFC50E2082}" srcOrd="0" destOrd="0" presId="urn:microsoft.com/office/officeart/2005/8/layout/hierarchy2"/>
    <dgm:cxn modelId="{B55E64E0-7EA5-4DB8-B3F6-BEB7BD6513CC}" type="presParOf" srcId="{9F1D613A-C406-4630-AF81-0CA67DEAB939}" destId="{0C6BC70E-1F11-4CB4-BB26-5B128FF52C6E}" srcOrd="1" destOrd="0" presId="urn:microsoft.com/office/officeart/2005/8/layout/hierarchy2"/>
    <dgm:cxn modelId="{6F74B2A9-78A5-4279-86F3-4444ABF5A69C}" type="presParOf" srcId="{E6B34F92-95D1-46D4-A3A0-927AC17B1FCF}" destId="{A654D58A-063F-43F7-A769-4C5C7C0A7F5C}" srcOrd="4" destOrd="0" presId="urn:microsoft.com/office/officeart/2005/8/layout/hierarchy2"/>
    <dgm:cxn modelId="{BC2CF8EC-5498-49AA-9DD3-54B3C761F7B8}" type="presParOf" srcId="{A654D58A-063F-43F7-A769-4C5C7C0A7F5C}" destId="{9162CBEF-4EA7-4A3C-A369-C45A24FF04FF}" srcOrd="0" destOrd="0" presId="urn:microsoft.com/office/officeart/2005/8/layout/hierarchy2"/>
    <dgm:cxn modelId="{C46D4494-E4F7-49A7-9F1E-DE7EE6E740B3}" type="presParOf" srcId="{E6B34F92-95D1-46D4-A3A0-927AC17B1FCF}" destId="{E47D4E8F-8150-4E9E-BDD4-E8A4341D50D6}" srcOrd="5" destOrd="0" presId="urn:microsoft.com/office/officeart/2005/8/layout/hierarchy2"/>
    <dgm:cxn modelId="{9961466F-FA20-4E48-B3D2-968CB21AE3AD}" type="presParOf" srcId="{E47D4E8F-8150-4E9E-BDD4-E8A4341D50D6}" destId="{DE1CBE84-9005-44B4-A1B7-2278E8954732}" srcOrd="0" destOrd="0" presId="urn:microsoft.com/office/officeart/2005/8/layout/hierarchy2"/>
    <dgm:cxn modelId="{F8D20666-5D83-4191-9E8B-7997FA1C97E6}" type="presParOf" srcId="{E47D4E8F-8150-4E9E-BDD4-E8A4341D50D6}" destId="{FD79DA5A-7613-416B-8F70-B3C508D9D3A7}" srcOrd="1" destOrd="0" presId="urn:microsoft.com/office/officeart/2005/8/layout/hierarchy2"/>
    <dgm:cxn modelId="{361020A4-BB1A-45A1-AF87-1F9456A8A228}" type="presParOf" srcId="{FD79DA5A-7613-416B-8F70-B3C508D9D3A7}" destId="{05CE3FBA-4C57-4685-B58D-B1DC8BEFCA65}" srcOrd="0" destOrd="0" presId="urn:microsoft.com/office/officeart/2005/8/layout/hierarchy2"/>
    <dgm:cxn modelId="{F7C560A8-19EE-4ADE-8957-F2BD09062531}" type="presParOf" srcId="{05CE3FBA-4C57-4685-B58D-B1DC8BEFCA65}" destId="{2882A6B5-8C12-4E3A-BE7F-38F4526224B8}" srcOrd="0" destOrd="0" presId="urn:microsoft.com/office/officeart/2005/8/layout/hierarchy2"/>
    <dgm:cxn modelId="{67DC55A3-D47C-4EF2-B7DA-F0EB99C5F9F8}" type="presParOf" srcId="{FD79DA5A-7613-416B-8F70-B3C508D9D3A7}" destId="{2FA73AED-8A51-4E8A-B896-5D9E8F7222EB}" srcOrd="1" destOrd="0" presId="urn:microsoft.com/office/officeart/2005/8/layout/hierarchy2"/>
    <dgm:cxn modelId="{A715F4F4-2024-4979-B454-9776CCC3124A}" type="presParOf" srcId="{2FA73AED-8A51-4E8A-B896-5D9E8F7222EB}" destId="{CC4157F7-D821-42BF-9AA9-152AE25F71FB}" srcOrd="0" destOrd="0" presId="urn:microsoft.com/office/officeart/2005/8/layout/hierarchy2"/>
    <dgm:cxn modelId="{980ED0BD-1CC5-474A-9689-C8BBC1660D0D}" type="presParOf" srcId="{2FA73AED-8A51-4E8A-B896-5D9E8F7222EB}" destId="{22882762-E827-42F2-8EC0-88CEFFE0DC6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9AFC56-F39C-4A68-A3B7-1B2A6B90BA5F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55E6701-5BC7-438A-95B0-270843F2B227}">
      <dgm:prSet phldrT="[Text]" custT="1"/>
      <dgm:spPr>
        <a:xfrm>
          <a:off x="2116" y="2174875"/>
          <a:ext cx="2137833" cy="10689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kumimoji="0" lang="en-US" sz="1400" b="1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tr" panose="00000700000000000000" pitchFamily="2" charset="-78"/>
            </a:rPr>
            <a:t>Challenges and Limitations</a:t>
          </a:r>
          <a:endParaRPr lang="en-US" sz="1400" dirty="0">
            <a:latin typeface="Arial"/>
            <a:ea typeface="+mn-ea"/>
            <a:cs typeface="+mn-cs"/>
          </a:endParaRPr>
        </a:p>
      </dgm:t>
    </dgm:pt>
    <dgm:pt modelId="{2C74F0CD-C724-4545-A54B-78F719944B73}" type="parTrans" cxnId="{C445B425-982F-4EE8-956D-EA1F3474C7C5}">
      <dgm:prSet/>
      <dgm:spPr/>
      <dgm:t>
        <a:bodyPr/>
        <a:lstStyle/>
        <a:p>
          <a:endParaRPr lang="en-US" sz="2800"/>
        </a:p>
      </dgm:t>
    </dgm:pt>
    <dgm:pt modelId="{03159E52-4EB3-43A6-9040-35349C80A5B8}" type="sibTrans" cxnId="{C445B425-982F-4EE8-956D-EA1F3474C7C5}">
      <dgm:prSet/>
      <dgm:spPr/>
      <dgm:t>
        <a:bodyPr/>
        <a:lstStyle/>
        <a:p>
          <a:endParaRPr lang="en-US" sz="2800"/>
        </a:p>
      </dgm:t>
    </dgm:pt>
    <dgm:pt modelId="{50930403-4DB0-4027-BC31-CE53526A1800}">
      <dgm:prSet phldrT="[Text]" custT="1"/>
      <dgm:spPr>
        <a:xfrm>
          <a:off x="2995083" y="945620"/>
          <a:ext cx="2137833" cy="10689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1400" b="1" dirty="0">
              <a:latin typeface="Arial"/>
              <a:ea typeface="+mn-ea"/>
              <a:cs typeface="+mn-cs"/>
            </a:rPr>
            <a:t>Quantitative Challenges</a:t>
          </a:r>
          <a:endParaRPr lang="en-US" sz="1400" dirty="0">
            <a:latin typeface="Arial"/>
            <a:ea typeface="+mn-ea"/>
            <a:cs typeface="+mn-cs"/>
          </a:endParaRPr>
        </a:p>
      </dgm:t>
    </dgm:pt>
    <dgm:pt modelId="{92C3FD70-F6DF-4475-97B8-5BA89D49ED8E}" type="parTrans" cxnId="{1953AFF2-C4A2-46B8-B240-D29FE696D062}">
      <dgm:prSet custT="1"/>
      <dgm:spPr>
        <a:xfrm rot="18289469">
          <a:off x="1818797" y="2076952"/>
          <a:ext cx="1497437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497437" y="17753"/>
              </a:lnTo>
            </a:path>
          </a:pathLst>
        </a:custGeom>
      </dgm:spPr>
      <dgm:t>
        <a:bodyPr/>
        <a:lstStyle/>
        <a:p>
          <a:pPr>
            <a:buNone/>
          </a:pPr>
          <a:endParaRPr lang="en-US" sz="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7658C8F0-656B-4404-B115-39E67FDBBA1A}" type="sibTrans" cxnId="{1953AFF2-C4A2-46B8-B240-D29FE696D062}">
      <dgm:prSet/>
      <dgm:spPr/>
      <dgm:t>
        <a:bodyPr/>
        <a:lstStyle/>
        <a:p>
          <a:endParaRPr lang="en-US" sz="2800"/>
        </a:p>
      </dgm:t>
    </dgm:pt>
    <dgm:pt modelId="{537F1FF5-4510-4296-AA07-4EFCACE25E1D}">
      <dgm:prSet phldrT="[Text]" custT="1"/>
      <dgm:spPr>
        <a:xfrm>
          <a:off x="5988050" y="945620"/>
          <a:ext cx="2137833" cy="1068916"/>
        </a:xfrm>
        <a:prstGeom prst="roundRect">
          <a:avLst>
            <a:gd name="adj" fmla="val 10000"/>
          </a:avLst>
        </a:prstGeom>
      </dgm:spPr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sz="1200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Longer Observation Needed</a:t>
          </a:r>
          <a:r>
            <a:rPr lang="en-US" sz="1200" b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 More time may be required to fully measure sanctions' impact on health indicators.
</a:t>
          </a:r>
          <a:r>
            <a:rPr lang="en-US" sz="1200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Causal Complexity</a:t>
          </a:r>
          <a:r>
            <a:rPr lang="en-US" sz="1200" b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 It's challenging to isolate sanctions' effects from other factors like health reforms and the epidemiologic transition.
</a:t>
          </a:r>
          <a:r>
            <a:rPr lang="en-US" sz="1200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Confounding Variables</a:t>
          </a:r>
          <a:r>
            <a:rPr lang="en-US" sz="1200" b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 Uncontrolled variables, such as regional conflicts or healthcare reforms, affect the validity of results.
</a:t>
          </a:r>
          <a:r>
            <a:rPr lang="en-US" sz="1200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Linearity Assumption in JPR Model</a:t>
          </a:r>
          <a:r>
            <a:rPr lang="en-US" sz="1200" b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 The JPR model may miss non-linear or delayed responses; alternative models could offer more insights.
</a:t>
          </a:r>
          <a:r>
            <a:rPr lang="en-US" sz="1200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Attribution to Sanctions</a:t>
          </a:r>
          <a:r>
            <a:rPr lang="en-US" sz="1200" b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 It's difficult to attribute health changes solely to sanctions due to other influencing factors.
</a:t>
          </a:r>
          <a:r>
            <a:rPr lang="en-US" sz="1200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Provincial Data Variability</a:t>
          </a:r>
          <a:r>
            <a:rPr lang="en-US" sz="1200" b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 Differences in data quality across provinces make it hard to draw consistent conclusions.</a:t>
          </a:r>
        </a:p>
      </dgm:t>
    </dgm:pt>
    <dgm:pt modelId="{394A5430-68BA-49F2-8983-82F25A2B3B31}" type="parTrans" cxnId="{D5C0276F-09AA-4C73-A4D0-8946D510D5FA}">
      <dgm:prSet custT="1"/>
      <dgm:spPr>
        <a:xfrm>
          <a:off x="5132916" y="1462325"/>
          <a:ext cx="855133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</dgm:spPr>
      <dgm:t>
        <a:bodyPr/>
        <a:lstStyle/>
        <a:p>
          <a:pPr>
            <a:buNone/>
          </a:pPr>
          <a:endParaRPr lang="en-US" sz="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2D296A80-8FA1-4867-9516-A5B52A91690A}" type="sibTrans" cxnId="{D5C0276F-09AA-4C73-A4D0-8946D510D5FA}">
      <dgm:prSet/>
      <dgm:spPr/>
      <dgm:t>
        <a:bodyPr/>
        <a:lstStyle/>
        <a:p>
          <a:endParaRPr lang="en-US" sz="2800"/>
        </a:p>
      </dgm:t>
    </dgm:pt>
    <dgm:pt modelId="{5304ECE2-6BC2-44CB-B152-5A8DBBD64385}">
      <dgm:prSet custT="1"/>
      <dgm:spPr>
        <a:xfrm>
          <a:off x="5988050" y="2174875"/>
          <a:ext cx="2137833" cy="10689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1200" b="1" dirty="0">
              <a:latin typeface="Arial"/>
              <a:ea typeface="+mn-ea"/>
              <a:cs typeface="+mn-cs"/>
            </a:rPr>
            <a:t>Health and Sanctions Interactions</a:t>
          </a:r>
          <a:r>
            <a:rPr lang="en-US" sz="1200" b="0" dirty="0">
              <a:latin typeface="Arial"/>
              <a:ea typeface="+mn-ea"/>
              <a:cs typeface="+mn-cs"/>
            </a:rPr>
            <a:t>: Multiple interconnected factors complicate isolating the effect of sanctions on health.
</a:t>
          </a:r>
          <a:r>
            <a:rPr lang="en-US" sz="1200" b="1" dirty="0">
              <a:latin typeface="Arial"/>
              <a:ea typeface="+mn-ea"/>
              <a:cs typeface="+mn-cs"/>
            </a:rPr>
            <a:t>Sample Size and Diversity</a:t>
          </a:r>
          <a:r>
            <a:rPr lang="en-US" sz="1200" b="0" dirty="0">
              <a:latin typeface="Arial"/>
              <a:ea typeface="+mn-ea"/>
              <a:cs typeface="+mn-cs"/>
            </a:rPr>
            <a:t>: The small sample size (e.g., 8 policymakers) limits the diversity of perspectives.
</a:t>
          </a:r>
          <a:r>
            <a:rPr lang="en-US" sz="1200" b="1" dirty="0">
              <a:latin typeface="Arial"/>
              <a:ea typeface="+mn-ea"/>
              <a:cs typeface="+mn-cs"/>
            </a:rPr>
            <a:t>Self-Reporting Bias</a:t>
          </a:r>
          <a:r>
            <a:rPr lang="en-US" sz="1200" b="0" dirty="0">
              <a:latin typeface="Arial"/>
              <a:ea typeface="+mn-ea"/>
              <a:cs typeface="+mn-cs"/>
            </a:rPr>
            <a:t>: Participants' personal circumstances or memory recall may introduce bias in interviews.</a:t>
          </a:r>
        </a:p>
      </dgm:t>
    </dgm:pt>
    <dgm:pt modelId="{E5E014EC-1554-4995-89CD-F01B311B31A2}" type="parTrans" cxnId="{D4DF46C6-DF00-4D61-A905-47025DE3763A}">
      <dgm:prSet custT="1"/>
      <dgm:spPr>
        <a:xfrm>
          <a:off x="5132916" y="2691579"/>
          <a:ext cx="855133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</dgm:spPr>
      <dgm:t>
        <a:bodyPr/>
        <a:lstStyle/>
        <a:p>
          <a:pPr>
            <a:buNone/>
          </a:pPr>
          <a:endParaRPr lang="en-US" sz="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D02D36A5-98EE-45BB-8DD5-8682A796FFA8}" type="sibTrans" cxnId="{D4DF46C6-DF00-4D61-A905-47025DE3763A}">
      <dgm:prSet/>
      <dgm:spPr/>
      <dgm:t>
        <a:bodyPr/>
        <a:lstStyle/>
        <a:p>
          <a:endParaRPr lang="en-US" sz="2800"/>
        </a:p>
      </dgm:t>
    </dgm:pt>
    <dgm:pt modelId="{09BBEED6-E678-4CED-BCC1-AE1DDE8A880E}">
      <dgm:prSet phldrT="[Text]" custT="1"/>
      <dgm:spPr>
        <a:xfrm>
          <a:off x="2995083" y="2174875"/>
          <a:ext cx="2137833" cy="10689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1200" b="1" dirty="0">
              <a:latin typeface="Arial"/>
              <a:ea typeface="+mn-ea"/>
              <a:cs typeface="+mn-cs"/>
            </a:rPr>
            <a:t>Qualitative Challenges</a:t>
          </a:r>
        </a:p>
      </dgm:t>
    </dgm:pt>
    <dgm:pt modelId="{6E583909-1E77-4AB4-A655-D9457788606F}" type="sibTrans" cxnId="{43D35C9A-BE4E-4276-B4C4-6D7505D7FAE7}">
      <dgm:prSet/>
      <dgm:spPr/>
      <dgm:t>
        <a:bodyPr/>
        <a:lstStyle/>
        <a:p>
          <a:endParaRPr lang="en-US" sz="2800"/>
        </a:p>
      </dgm:t>
    </dgm:pt>
    <dgm:pt modelId="{962C8FD4-CEB9-4A9D-9CE9-F28BB78AE62C}" type="parTrans" cxnId="{43D35C9A-BE4E-4276-B4C4-6D7505D7FAE7}">
      <dgm:prSet custT="1"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xfrm>
          <a:off x="2139949" y="2691579"/>
          <a:ext cx="855133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</dgm:spPr>
      <dgm:t>
        <a:bodyPr/>
        <a:lstStyle/>
        <a:p>
          <a:pPr>
            <a:buNone/>
          </a:pPr>
          <a:endParaRPr lang="en-US" sz="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6C7D30C4-9681-41FF-8B94-ECE523A4C9AF}">
      <dgm:prSet custT="1"/>
      <dgm:spPr/>
      <dgm:t>
        <a:bodyPr/>
        <a:lstStyle/>
        <a:p>
          <a:pPr>
            <a:buNone/>
          </a:pPr>
          <a:r>
            <a:rPr lang="en-US" sz="1200" b="1" dirty="0">
              <a:latin typeface="Arial"/>
              <a:ea typeface="+mn-ea"/>
              <a:cs typeface="+mn-cs"/>
            </a:rPr>
            <a:t>Overall Challenges</a:t>
          </a:r>
        </a:p>
      </dgm:t>
    </dgm:pt>
    <dgm:pt modelId="{32ED90AE-0E57-40E7-9822-F1EC148AF5BD}" type="parTrans" cxnId="{9C713595-662D-48D2-956B-54D124DB9519}">
      <dgm:prSet/>
      <dgm:spPr/>
      <dgm:t>
        <a:bodyPr/>
        <a:lstStyle/>
        <a:p>
          <a:endParaRPr lang="en-US"/>
        </a:p>
      </dgm:t>
    </dgm:pt>
    <dgm:pt modelId="{B58F7F83-107C-42F8-B4E8-8642BCEC898B}" type="sibTrans" cxnId="{9C713595-662D-48D2-956B-54D124DB9519}">
      <dgm:prSet/>
      <dgm:spPr/>
      <dgm:t>
        <a:bodyPr/>
        <a:lstStyle/>
        <a:p>
          <a:endParaRPr lang="en-US"/>
        </a:p>
      </dgm:t>
    </dgm:pt>
    <dgm:pt modelId="{90259764-ED3B-4F37-8D25-741AD206BF99}">
      <dgm:prSet custT="1"/>
      <dgm:spPr/>
      <dgm:t>
        <a:bodyPr/>
        <a:lstStyle/>
        <a:p>
          <a:r>
            <a:rPr lang="en-US" sz="1200" b="1" kern="1200" dirty="0">
              <a:solidFill>
                <a:prstClr val="white"/>
              </a:solidFill>
              <a:latin typeface="Arial"/>
              <a:ea typeface="+mn-ea"/>
              <a:cs typeface="B Titr"/>
            </a:rPr>
            <a:t>Confounding Variables</a:t>
          </a:r>
          <a:r>
            <a:rPr lang="en-US" sz="1200" b="0" kern="1200" dirty="0">
              <a:solidFill>
                <a:prstClr val="white"/>
              </a:solidFill>
              <a:latin typeface="Arial"/>
              <a:ea typeface="+mn-ea"/>
              <a:cs typeface="B Titr"/>
            </a:rPr>
            <a:t>: Both quantitative and qualitative parts struggle with controlling confounding factors.
</a:t>
          </a:r>
          <a:r>
            <a:rPr lang="en-US" sz="1200" b="1" kern="1200" dirty="0">
              <a:solidFill>
                <a:prstClr val="white"/>
              </a:solidFill>
              <a:latin typeface="Arial"/>
              <a:ea typeface="+mn-ea"/>
              <a:cs typeface="B Titr"/>
            </a:rPr>
            <a:t>Logistical Constraints</a:t>
          </a:r>
          <a:r>
            <a:rPr lang="en-US" sz="1200" b="0" kern="1200" dirty="0">
              <a:solidFill>
                <a:prstClr val="white"/>
              </a:solidFill>
              <a:latin typeface="Arial"/>
              <a:ea typeface="+mn-ea"/>
              <a:cs typeface="B Titr"/>
            </a:rPr>
            <a:t>: COVID-19 restrictions limited face-to-face interviews, affecting the depth of qualitative findings and the broader study.</a:t>
          </a:r>
        </a:p>
      </dgm:t>
    </dgm:pt>
    <dgm:pt modelId="{B72F64A7-984F-4A4C-BAE9-923FA876E4B5}" type="parTrans" cxnId="{77CE7EED-5441-483C-88E6-8A0D126308AD}">
      <dgm:prSet/>
      <dgm:spPr/>
      <dgm:t>
        <a:bodyPr/>
        <a:lstStyle/>
        <a:p>
          <a:endParaRPr lang="en-US"/>
        </a:p>
      </dgm:t>
    </dgm:pt>
    <dgm:pt modelId="{E11B95FE-9D1F-4B38-B0F8-A75271F56AA4}" type="sibTrans" cxnId="{77CE7EED-5441-483C-88E6-8A0D126308AD}">
      <dgm:prSet/>
      <dgm:spPr/>
      <dgm:t>
        <a:bodyPr/>
        <a:lstStyle/>
        <a:p>
          <a:endParaRPr lang="en-US"/>
        </a:p>
      </dgm:t>
    </dgm:pt>
    <dgm:pt modelId="{B0A5DF5C-D58C-49CD-B231-A43A21372249}" type="pres">
      <dgm:prSet presAssocID="{999AFC56-F39C-4A68-A3B7-1B2A6B90BA5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77D471A2-D660-40FE-B63D-A938ABA59071}" type="pres">
      <dgm:prSet presAssocID="{855E6701-5BC7-438A-95B0-270843F2B227}" presName="root1" presStyleCnt="0"/>
      <dgm:spPr/>
    </dgm:pt>
    <dgm:pt modelId="{CBCFF8F0-FE94-4A0B-900E-98F28469BF88}" type="pres">
      <dgm:prSet presAssocID="{855E6701-5BC7-438A-95B0-270843F2B227}" presName="LevelOneTextNode" presStyleLbl="node0" presStyleIdx="0" presStyleCnt="1" custScaleY="14855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6B34F92-95D1-46D4-A3A0-927AC17B1FCF}" type="pres">
      <dgm:prSet presAssocID="{855E6701-5BC7-438A-95B0-270843F2B227}" presName="level2hierChild" presStyleCnt="0"/>
      <dgm:spPr/>
    </dgm:pt>
    <dgm:pt modelId="{330D5AA0-C415-4796-8B43-614EC71776D7}" type="pres">
      <dgm:prSet presAssocID="{92C3FD70-F6DF-4475-97B8-5BA89D49ED8E}" presName="conn2-1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762AB2EA-F23A-4610-82AF-785318BF0812}" type="pres">
      <dgm:prSet presAssocID="{92C3FD70-F6DF-4475-97B8-5BA89D49ED8E}" presName="connTx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A0ADBE06-C57E-42B2-AF83-66F1F0824DB6}" type="pres">
      <dgm:prSet presAssocID="{50930403-4DB0-4027-BC31-CE53526A1800}" presName="root2" presStyleCnt="0"/>
      <dgm:spPr/>
    </dgm:pt>
    <dgm:pt modelId="{A4CEA4F9-3ACE-4352-A81F-7D2EB334D05F}" type="pres">
      <dgm:prSet presAssocID="{50930403-4DB0-4027-BC31-CE53526A1800}" presName="LevelTwoTextNode" presStyleLbl="node2" presStyleIdx="0" presStyleCnt="3" custScaleX="102104" custLinFactNeighborX="-17209" custLinFactNeighborY="-65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9051CF98-69E5-4607-BD20-5EEA59AF240B}" type="pres">
      <dgm:prSet presAssocID="{50930403-4DB0-4027-BC31-CE53526A1800}" presName="level3hierChild" presStyleCnt="0"/>
      <dgm:spPr/>
    </dgm:pt>
    <dgm:pt modelId="{B9896338-8454-4583-A370-820A01D6B9FD}" type="pres">
      <dgm:prSet presAssocID="{394A5430-68BA-49F2-8983-82F25A2B3B31}" presName="conn2-1" presStyleLbl="parChTrans1D3" presStyleIdx="0" presStyleCnt="3"/>
      <dgm:spPr/>
      <dgm:t>
        <a:bodyPr/>
        <a:lstStyle/>
        <a:p>
          <a:pPr rtl="1"/>
          <a:endParaRPr lang="fa-IR"/>
        </a:p>
      </dgm:t>
    </dgm:pt>
    <dgm:pt modelId="{CC5FA8F0-C3CF-47FE-BC98-DB515F8888B3}" type="pres">
      <dgm:prSet presAssocID="{394A5430-68BA-49F2-8983-82F25A2B3B31}" presName="connTx" presStyleLbl="parChTrans1D3" presStyleIdx="0" presStyleCnt="3"/>
      <dgm:spPr/>
      <dgm:t>
        <a:bodyPr/>
        <a:lstStyle/>
        <a:p>
          <a:pPr rtl="1"/>
          <a:endParaRPr lang="fa-IR"/>
        </a:p>
      </dgm:t>
    </dgm:pt>
    <dgm:pt modelId="{F308F568-D78C-4C78-81B4-7F8DE8B1DB8F}" type="pres">
      <dgm:prSet presAssocID="{537F1FF5-4510-4296-AA07-4EFCACE25E1D}" presName="root2" presStyleCnt="0"/>
      <dgm:spPr/>
    </dgm:pt>
    <dgm:pt modelId="{5925B887-BA72-4C29-AF88-9E6B2DFF4E98}" type="pres">
      <dgm:prSet presAssocID="{537F1FF5-4510-4296-AA07-4EFCACE25E1D}" presName="LevelTwoTextNode" presStyleLbl="node3" presStyleIdx="0" presStyleCnt="3" custScaleX="478200" custScaleY="484590" custLinFactNeighborX="-18507" custLinFactNeighborY="-202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6FC85F5-57B1-4454-A795-21923F60B1B4}" type="pres">
      <dgm:prSet presAssocID="{537F1FF5-4510-4296-AA07-4EFCACE25E1D}" presName="level3hierChild" presStyleCnt="0"/>
      <dgm:spPr/>
    </dgm:pt>
    <dgm:pt modelId="{3F689388-96B1-4CD9-B537-CE4C597B0DA9}" type="pres">
      <dgm:prSet presAssocID="{962C8FD4-CEB9-4A9D-9CE9-F28BB78AE62C}" presName="conn2-1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31DEEEDE-F8C0-4653-8DE8-640A88B80505}" type="pres">
      <dgm:prSet presAssocID="{962C8FD4-CEB9-4A9D-9CE9-F28BB78AE62C}" presName="connTx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980C7AFE-93BE-4910-B660-AA0887A7A9A0}" type="pres">
      <dgm:prSet presAssocID="{09BBEED6-E678-4CED-BCC1-AE1DDE8A880E}" presName="root2" presStyleCnt="0"/>
      <dgm:spPr/>
    </dgm:pt>
    <dgm:pt modelId="{AB8290CA-E951-40B0-94AA-51F790A2497D}" type="pres">
      <dgm:prSet presAssocID="{09BBEED6-E678-4CED-BCC1-AE1DDE8A880E}" presName="LevelTwoTextNode" presStyleLbl="node2" presStyleIdx="1" presStyleCnt="3" custScaleX="102104" custLinFactNeighborX="-17209" custLinFactNeighborY="-65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A5A24DB-6CBC-43D0-A038-BB28F1FBEB10}" type="pres">
      <dgm:prSet presAssocID="{09BBEED6-E678-4CED-BCC1-AE1DDE8A880E}" presName="level3hierChild" presStyleCnt="0"/>
      <dgm:spPr/>
    </dgm:pt>
    <dgm:pt modelId="{C44AB2A7-81D3-4C42-A9DC-DDF6D6D80DDA}" type="pres">
      <dgm:prSet presAssocID="{E5E014EC-1554-4995-89CD-F01B311B31A2}" presName="conn2-1" presStyleLbl="parChTrans1D3" presStyleIdx="1" presStyleCnt="3"/>
      <dgm:spPr/>
      <dgm:t>
        <a:bodyPr/>
        <a:lstStyle/>
        <a:p>
          <a:pPr rtl="1"/>
          <a:endParaRPr lang="fa-IR"/>
        </a:p>
      </dgm:t>
    </dgm:pt>
    <dgm:pt modelId="{82E024BF-687B-412E-BA00-F7B81949AB2D}" type="pres">
      <dgm:prSet presAssocID="{E5E014EC-1554-4995-89CD-F01B311B31A2}" presName="connTx" presStyleLbl="parChTrans1D3" presStyleIdx="1" presStyleCnt="3"/>
      <dgm:spPr/>
      <dgm:t>
        <a:bodyPr/>
        <a:lstStyle/>
        <a:p>
          <a:pPr rtl="1"/>
          <a:endParaRPr lang="fa-IR"/>
        </a:p>
      </dgm:t>
    </dgm:pt>
    <dgm:pt modelId="{9F1D613A-C406-4630-AF81-0CA67DEAB939}" type="pres">
      <dgm:prSet presAssocID="{5304ECE2-6BC2-44CB-B152-5A8DBBD64385}" presName="root2" presStyleCnt="0"/>
      <dgm:spPr/>
    </dgm:pt>
    <dgm:pt modelId="{67C5C380-6276-4F6B-97B5-D4BFC50E2082}" type="pres">
      <dgm:prSet presAssocID="{5304ECE2-6BC2-44CB-B152-5A8DBBD64385}" presName="LevelTwoTextNode" presStyleLbl="node3" presStyleIdx="1" presStyleCnt="3" custScaleX="473271" custScaleY="259304" custLinFactNeighborX="-15403" custLinFactNeighborY="-2389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C6BC70E-1F11-4CB4-BB26-5B128FF52C6E}" type="pres">
      <dgm:prSet presAssocID="{5304ECE2-6BC2-44CB-B152-5A8DBBD64385}" presName="level3hierChild" presStyleCnt="0"/>
      <dgm:spPr/>
    </dgm:pt>
    <dgm:pt modelId="{1C04FA2D-7D68-49BB-BD23-71B7A0CBF01F}" type="pres">
      <dgm:prSet presAssocID="{32ED90AE-0E57-40E7-9822-F1EC148AF5BD}" presName="conn2-1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CB1B1514-7A39-47AB-A17F-67DCBD2ECB59}" type="pres">
      <dgm:prSet presAssocID="{32ED90AE-0E57-40E7-9822-F1EC148AF5BD}" presName="connTx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C883D188-A999-4AA8-BAC4-38F460EAD8B4}" type="pres">
      <dgm:prSet presAssocID="{6C7D30C4-9681-41FF-8B94-ECE523A4C9AF}" presName="root2" presStyleCnt="0"/>
      <dgm:spPr/>
    </dgm:pt>
    <dgm:pt modelId="{EA363737-C62A-42BE-A45D-7174A31287AE}" type="pres">
      <dgm:prSet presAssocID="{6C7D30C4-9681-41FF-8B94-ECE523A4C9AF}" presName="LevelTwoTextNode" presStyleLbl="node2" presStyleIdx="2" presStyleCnt="3" custScaleX="92883" custLinFactNeighborX="-17209" custLinFactNeighborY="-65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76CAA79A-266F-46D0-B23D-D5CFA20BBF0A}" type="pres">
      <dgm:prSet presAssocID="{6C7D30C4-9681-41FF-8B94-ECE523A4C9AF}" presName="level3hierChild" presStyleCnt="0"/>
      <dgm:spPr/>
    </dgm:pt>
    <dgm:pt modelId="{806A9E6A-8608-4DB0-B5FB-D1F5CB110FEC}" type="pres">
      <dgm:prSet presAssocID="{B72F64A7-984F-4A4C-BAE9-923FA876E4B5}" presName="conn2-1" presStyleLbl="parChTrans1D3" presStyleIdx="2" presStyleCnt="3"/>
      <dgm:spPr/>
      <dgm:t>
        <a:bodyPr/>
        <a:lstStyle/>
        <a:p>
          <a:pPr rtl="1"/>
          <a:endParaRPr lang="fa-IR"/>
        </a:p>
      </dgm:t>
    </dgm:pt>
    <dgm:pt modelId="{D03EA707-BF4A-4771-AE57-A1CB0D61B0DC}" type="pres">
      <dgm:prSet presAssocID="{B72F64A7-984F-4A4C-BAE9-923FA876E4B5}" presName="connTx" presStyleLbl="parChTrans1D3" presStyleIdx="2" presStyleCnt="3"/>
      <dgm:spPr/>
      <dgm:t>
        <a:bodyPr/>
        <a:lstStyle/>
        <a:p>
          <a:pPr rtl="1"/>
          <a:endParaRPr lang="fa-IR"/>
        </a:p>
      </dgm:t>
    </dgm:pt>
    <dgm:pt modelId="{5FD6EB21-1192-47F8-9F83-9FB2563A7D8F}" type="pres">
      <dgm:prSet presAssocID="{90259764-ED3B-4F37-8D25-741AD206BF99}" presName="root2" presStyleCnt="0"/>
      <dgm:spPr/>
    </dgm:pt>
    <dgm:pt modelId="{E0FD8452-F994-4609-AD4A-DC25D576CAD8}" type="pres">
      <dgm:prSet presAssocID="{90259764-ED3B-4F37-8D25-741AD206BF99}" presName="LevelTwoTextNode" presStyleLbl="node3" presStyleIdx="2" presStyleCnt="3" custScaleX="465464" custScaleY="180509" custLinFactNeighborX="2451" custLinFactNeighborY="185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929F79C-BC2B-4EAD-AAE8-F226870CCDBE}" type="pres">
      <dgm:prSet presAssocID="{90259764-ED3B-4F37-8D25-741AD206BF99}" presName="level3hierChild" presStyleCnt="0"/>
      <dgm:spPr/>
    </dgm:pt>
  </dgm:ptLst>
  <dgm:cxnLst>
    <dgm:cxn modelId="{CE82E21D-F9F8-4042-8C2E-77ADF4AE4945}" type="presOf" srcId="{09BBEED6-E678-4CED-BCC1-AE1DDE8A880E}" destId="{AB8290CA-E951-40B0-94AA-51F790A2497D}" srcOrd="0" destOrd="0" presId="urn:microsoft.com/office/officeart/2005/8/layout/hierarchy2"/>
    <dgm:cxn modelId="{DA810CE8-FF64-4859-9BE3-6C81C96972F5}" type="presOf" srcId="{50930403-4DB0-4027-BC31-CE53526A1800}" destId="{A4CEA4F9-3ACE-4352-A81F-7D2EB334D05F}" srcOrd="0" destOrd="0" presId="urn:microsoft.com/office/officeart/2005/8/layout/hierarchy2"/>
    <dgm:cxn modelId="{F86C1DA8-C786-4C6B-A9DD-E4D79FFC77E0}" type="presOf" srcId="{394A5430-68BA-49F2-8983-82F25A2B3B31}" destId="{B9896338-8454-4583-A370-820A01D6B9FD}" srcOrd="0" destOrd="0" presId="urn:microsoft.com/office/officeart/2005/8/layout/hierarchy2"/>
    <dgm:cxn modelId="{9E6F67D3-9406-4E3D-8357-D85C5F8E5E75}" type="presOf" srcId="{999AFC56-F39C-4A68-A3B7-1B2A6B90BA5F}" destId="{B0A5DF5C-D58C-49CD-B231-A43A21372249}" srcOrd="0" destOrd="0" presId="urn:microsoft.com/office/officeart/2005/8/layout/hierarchy2"/>
    <dgm:cxn modelId="{659E6ACA-F67C-401B-9F44-8B8E7FAC5D02}" type="presOf" srcId="{6C7D30C4-9681-41FF-8B94-ECE523A4C9AF}" destId="{EA363737-C62A-42BE-A45D-7174A31287AE}" srcOrd="0" destOrd="0" presId="urn:microsoft.com/office/officeart/2005/8/layout/hierarchy2"/>
    <dgm:cxn modelId="{09AF1961-0BFA-4B1C-AAD7-57B263A2EB1E}" type="presOf" srcId="{E5E014EC-1554-4995-89CD-F01B311B31A2}" destId="{C44AB2A7-81D3-4C42-A9DC-DDF6D6D80DDA}" srcOrd="0" destOrd="0" presId="urn:microsoft.com/office/officeart/2005/8/layout/hierarchy2"/>
    <dgm:cxn modelId="{C0B1B2E0-D50C-4723-9A52-4073A92A5076}" type="presOf" srcId="{394A5430-68BA-49F2-8983-82F25A2B3B31}" destId="{CC5FA8F0-C3CF-47FE-BC98-DB515F8888B3}" srcOrd="1" destOrd="0" presId="urn:microsoft.com/office/officeart/2005/8/layout/hierarchy2"/>
    <dgm:cxn modelId="{D5C0276F-09AA-4C73-A4D0-8946D510D5FA}" srcId="{50930403-4DB0-4027-BC31-CE53526A1800}" destId="{537F1FF5-4510-4296-AA07-4EFCACE25E1D}" srcOrd="0" destOrd="0" parTransId="{394A5430-68BA-49F2-8983-82F25A2B3B31}" sibTransId="{2D296A80-8FA1-4867-9516-A5B52A91690A}"/>
    <dgm:cxn modelId="{1953AFF2-C4A2-46B8-B240-D29FE696D062}" srcId="{855E6701-5BC7-438A-95B0-270843F2B227}" destId="{50930403-4DB0-4027-BC31-CE53526A1800}" srcOrd="0" destOrd="0" parTransId="{92C3FD70-F6DF-4475-97B8-5BA89D49ED8E}" sibTransId="{7658C8F0-656B-4404-B115-39E67FDBBA1A}"/>
    <dgm:cxn modelId="{8EE7B58A-DCB6-47C9-A93C-428D154D3130}" type="presOf" srcId="{32ED90AE-0E57-40E7-9822-F1EC148AF5BD}" destId="{1C04FA2D-7D68-49BB-BD23-71B7A0CBF01F}" srcOrd="0" destOrd="0" presId="urn:microsoft.com/office/officeart/2005/8/layout/hierarchy2"/>
    <dgm:cxn modelId="{B8EAE495-3D89-4909-8C90-A827F0FA26A4}" type="presOf" srcId="{B72F64A7-984F-4A4C-BAE9-923FA876E4B5}" destId="{D03EA707-BF4A-4771-AE57-A1CB0D61B0DC}" srcOrd="1" destOrd="0" presId="urn:microsoft.com/office/officeart/2005/8/layout/hierarchy2"/>
    <dgm:cxn modelId="{9C713595-662D-48D2-956B-54D124DB9519}" srcId="{855E6701-5BC7-438A-95B0-270843F2B227}" destId="{6C7D30C4-9681-41FF-8B94-ECE523A4C9AF}" srcOrd="2" destOrd="0" parTransId="{32ED90AE-0E57-40E7-9822-F1EC148AF5BD}" sibTransId="{B58F7F83-107C-42F8-B4E8-8642BCEC898B}"/>
    <dgm:cxn modelId="{CABD1BDA-8BFD-438B-B92C-FA7AAF2C2E4C}" type="presOf" srcId="{B72F64A7-984F-4A4C-BAE9-923FA876E4B5}" destId="{806A9E6A-8608-4DB0-B5FB-D1F5CB110FEC}" srcOrd="0" destOrd="0" presId="urn:microsoft.com/office/officeart/2005/8/layout/hierarchy2"/>
    <dgm:cxn modelId="{0D0F6547-EA99-4AD7-9825-D6C556077611}" type="presOf" srcId="{92C3FD70-F6DF-4475-97B8-5BA89D49ED8E}" destId="{330D5AA0-C415-4796-8B43-614EC71776D7}" srcOrd="0" destOrd="0" presId="urn:microsoft.com/office/officeart/2005/8/layout/hierarchy2"/>
    <dgm:cxn modelId="{1C01D219-22A0-4EF5-B342-B1AE548B0F6D}" type="presOf" srcId="{E5E014EC-1554-4995-89CD-F01B311B31A2}" destId="{82E024BF-687B-412E-BA00-F7B81949AB2D}" srcOrd="1" destOrd="0" presId="urn:microsoft.com/office/officeart/2005/8/layout/hierarchy2"/>
    <dgm:cxn modelId="{43D35C9A-BE4E-4276-B4C4-6D7505D7FAE7}" srcId="{855E6701-5BC7-438A-95B0-270843F2B227}" destId="{09BBEED6-E678-4CED-BCC1-AE1DDE8A880E}" srcOrd="1" destOrd="0" parTransId="{962C8FD4-CEB9-4A9D-9CE9-F28BB78AE62C}" sibTransId="{6E583909-1E77-4AB4-A655-D9457788606F}"/>
    <dgm:cxn modelId="{C445B425-982F-4EE8-956D-EA1F3474C7C5}" srcId="{999AFC56-F39C-4A68-A3B7-1B2A6B90BA5F}" destId="{855E6701-5BC7-438A-95B0-270843F2B227}" srcOrd="0" destOrd="0" parTransId="{2C74F0CD-C724-4545-A54B-78F719944B73}" sibTransId="{03159E52-4EB3-43A6-9040-35349C80A5B8}"/>
    <dgm:cxn modelId="{122CF266-12CB-44DF-88B1-8068A76D092B}" type="presOf" srcId="{537F1FF5-4510-4296-AA07-4EFCACE25E1D}" destId="{5925B887-BA72-4C29-AF88-9E6B2DFF4E98}" srcOrd="0" destOrd="0" presId="urn:microsoft.com/office/officeart/2005/8/layout/hierarchy2"/>
    <dgm:cxn modelId="{77CE7EED-5441-483C-88E6-8A0D126308AD}" srcId="{6C7D30C4-9681-41FF-8B94-ECE523A4C9AF}" destId="{90259764-ED3B-4F37-8D25-741AD206BF99}" srcOrd="0" destOrd="0" parTransId="{B72F64A7-984F-4A4C-BAE9-923FA876E4B5}" sibTransId="{E11B95FE-9D1F-4B38-B0F8-A75271F56AA4}"/>
    <dgm:cxn modelId="{0A6E5139-062D-4B4D-A35A-0907B6CB1009}" type="presOf" srcId="{962C8FD4-CEB9-4A9D-9CE9-F28BB78AE62C}" destId="{3F689388-96B1-4CD9-B537-CE4C597B0DA9}" srcOrd="0" destOrd="0" presId="urn:microsoft.com/office/officeart/2005/8/layout/hierarchy2"/>
    <dgm:cxn modelId="{C7FE43CE-65AA-4D03-B9D4-16F20F52F864}" type="presOf" srcId="{92C3FD70-F6DF-4475-97B8-5BA89D49ED8E}" destId="{762AB2EA-F23A-4610-82AF-785318BF0812}" srcOrd="1" destOrd="0" presId="urn:microsoft.com/office/officeart/2005/8/layout/hierarchy2"/>
    <dgm:cxn modelId="{D4DF46C6-DF00-4D61-A905-47025DE3763A}" srcId="{09BBEED6-E678-4CED-BCC1-AE1DDE8A880E}" destId="{5304ECE2-6BC2-44CB-B152-5A8DBBD64385}" srcOrd="0" destOrd="0" parTransId="{E5E014EC-1554-4995-89CD-F01B311B31A2}" sibTransId="{D02D36A5-98EE-45BB-8DD5-8682A796FFA8}"/>
    <dgm:cxn modelId="{5E210A29-3916-484B-A002-F86FC1DB4CD7}" type="presOf" srcId="{962C8FD4-CEB9-4A9D-9CE9-F28BB78AE62C}" destId="{31DEEEDE-F8C0-4653-8DE8-640A88B80505}" srcOrd="1" destOrd="0" presId="urn:microsoft.com/office/officeart/2005/8/layout/hierarchy2"/>
    <dgm:cxn modelId="{92E5225B-2290-4C50-BFF6-35BBE3A44D6F}" type="presOf" srcId="{5304ECE2-6BC2-44CB-B152-5A8DBBD64385}" destId="{67C5C380-6276-4F6B-97B5-D4BFC50E2082}" srcOrd="0" destOrd="0" presId="urn:microsoft.com/office/officeart/2005/8/layout/hierarchy2"/>
    <dgm:cxn modelId="{85AD6578-F813-4B98-9369-A7B298D8F4EF}" type="presOf" srcId="{90259764-ED3B-4F37-8D25-741AD206BF99}" destId="{E0FD8452-F994-4609-AD4A-DC25D576CAD8}" srcOrd="0" destOrd="0" presId="urn:microsoft.com/office/officeart/2005/8/layout/hierarchy2"/>
    <dgm:cxn modelId="{3159BE92-56AB-4735-9C6F-CE4B9E684333}" type="presOf" srcId="{32ED90AE-0E57-40E7-9822-F1EC148AF5BD}" destId="{CB1B1514-7A39-47AB-A17F-67DCBD2ECB59}" srcOrd="1" destOrd="0" presId="urn:microsoft.com/office/officeart/2005/8/layout/hierarchy2"/>
    <dgm:cxn modelId="{2027A2D9-4ADF-461B-9913-19B6913F9AA6}" type="presOf" srcId="{855E6701-5BC7-438A-95B0-270843F2B227}" destId="{CBCFF8F0-FE94-4A0B-900E-98F28469BF88}" srcOrd="0" destOrd="0" presId="urn:microsoft.com/office/officeart/2005/8/layout/hierarchy2"/>
    <dgm:cxn modelId="{7EFEB8C3-B024-4A65-A7BB-072A4458FE34}" type="presParOf" srcId="{B0A5DF5C-D58C-49CD-B231-A43A21372249}" destId="{77D471A2-D660-40FE-B63D-A938ABA59071}" srcOrd="0" destOrd="0" presId="urn:microsoft.com/office/officeart/2005/8/layout/hierarchy2"/>
    <dgm:cxn modelId="{1E10726C-8967-4F7A-9F92-43201CC9E96A}" type="presParOf" srcId="{77D471A2-D660-40FE-B63D-A938ABA59071}" destId="{CBCFF8F0-FE94-4A0B-900E-98F28469BF88}" srcOrd="0" destOrd="0" presId="urn:microsoft.com/office/officeart/2005/8/layout/hierarchy2"/>
    <dgm:cxn modelId="{6F5D9E26-565D-46FA-B791-78AC30CE9B07}" type="presParOf" srcId="{77D471A2-D660-40FE-B63D-A938ABA59071}" destId="{E6B34F92-95D1-46D4-A3A0-927AC17B1FCF}" srcOrd="1" destOrd="0" presId="urn:microsoft.com/office/officeart/2005/8/layout/hierarchy2"/>
    <dgm:cxn modelId="{450D7004-F632-4941-A833-06FFC716F8A3}" type="presParOf" srcId="{E6B34F92-95D1-46D4-A3A0-927AC17B1FCF}" destId="{330D5AA0-C415-4796-8B43-614EC71776D7}" srcOrd="0" destOrd="0" presId="urn:microsoft.com/office/officeart/2005/8/layout/hierarchy2"/>
    <dgm:cxn modelId="{2F75BC6C-CBA4-4E0B-B859-70B1997A6F7B}" type="presParOf" srcId="{330D5AA0-C415-4796-8B43-614EC71776D7}" destId="{762AB2EA-F23A-4610-82AF-785318BF0812}" srcOrd="0" destOrd="0" presId="urn:microsoft.com/office/officeart/2005/8/layout/hierarchy2"/>
    <dgm:cxn modelId="{7DD571B2-B257-4255-9F40-610D13C0DA9B}" type="presParOf" srcId="{E6B34F92-95D1-46D4-A3A0-927AC17B1FCF}" destId="{A0ADBE06-C57E-42B2-AF83-66F1F0824DB6}" srcOrd="1" destOrd="0" presId="urn:microsoft.com/office/officeart/2005/8/layout/hierarchy2"/>
    <dgm:cxn modelId="{C623D075-1170-4FA8-B363-EC0BB93C6066}" type="presParOf" srcId="{A0ADBE06-C57E-42B2-AF83-66F1F0824DB6}" destId="{A4CEA4F9-3ACE-4352-A81F-7D2EB334D05F}" srcOrd="0" destOrd="0" presId="urn:microsoft.com/office/officeart/2005/8/layout/hierarchy2"/>
    <dgm:cxn modelId="{9FFFB179-EFBB-483C-BA26-05CB6C9F75DE}" type="presParOf" srcId="{A0ADBE06-C57E-42B2-AF83-66F1F0824DB6}" destId="{9051CF98-69E5-4607-BD20-5EEA59AF240B}" srcOrd="1" destOrd="0" presId="urn:microsoft.com/office/officeart/2005/8/layout/hierarchy2"/>
    <dgm:cxn modelId="{74D19644-72CA-49D2-84AB-F9C5E9509AF0}" type="presParOf" srcId="{9051CF98-69E5-4607-BD20-5EEA59AF240B}" destId="{B9896338-8454-4583-A370-820A01D6B9FD}" srcOrd="0" destOrd="0" presId="urn:microsoft.com/office/officeart/2005/8/layout/hierarchy2"/>
    <dgm:cxn modelId="{BB4FB89C-9F93-49F5-A729-65D79F865270}" type="presParOf" srcId="{B9896338-8454-4583-A370-820A01D6B9FD}" destId="{CC5FA8F0-C3CF-47FE-BC98-DB515F8888B3}" srcOrd="0" destOrd="0" presId="urn:microsoft.com/office/officeart/2005/8/layout/hierarchy2"/>
    <dgm:cxn modelId="{5EB0E18A-AC22-4974-B610-88656FA0E619}" type="presParOf" srcId="{9051CF98-69E5-4607-BD20-5EEA59AF240B}" destId="{F308F568-D78C-4C78-81B4-7F8DE8B1DB8F}" srcOrd="1" destOrd="0" presId="urn:microsoft.com/office/officeart/2005/8/layout/hierarchy2"/>
    <dgm:cxn modelId="{3B0867FB-2196-414F-8B79-BD6CD76B5A8F}" type="presParOf" srcId="{F308F568-D78C-4C78-81B4-7F8DE8B1DB8F}" destId="{5925B887-BA72-4C29-AF88-9E6B2DFF4E98}" srcOrd="0" destOrd="0" presId="urn:microsoft.com/office/officeart/2005/8/layout/hierarchy2"/>
    <dgm:cxn modelId="{5937FA13-D5B9-4EFA-8D20-69DB6F85B811}" type="presParOf" srcId="{F308F568-D78C-4C78-81B4-7F8DE8B1DB8F}" destId="{66FC85F5-57B1-4454-A795-21923F60B1B4}" srcOrd="1" destOrd="0" presId="urn:microsoft.com/office/officeart/2005/8/layout/hierarchy2"/>
    <dgm:cxn modelId="{903015F2-03B0-425F-B8F6-8C94C9C914E5}" type="presParOf" srcId="{E6B34F92-95D1-46D4-A3A0-927AC17B1FCF}" destId="{3F689388-96B1-4CD9-B537-CE4C597B0DA9}" srcOrd="2" destOrd="0" presId="urn:microsoft.com/office/officeart/2005/8/layout/hierarchy2"/>
    <dgm:cxn modelId="{571F0A85-EAF6-42B2-B4CC-03DBB018659D}" type="presParOf" srcId="{3F689388-96B1-4CD9-B537-CE4C597B0DA9}" destId="{31DEEEDE-F8C0-4653-8DE8-640A88B80505}" srcOrd="0" destOrd="0" presId="urn:microsoft.com/office/officeart/2005/8/layout/hierarchy2"/>
    <dgm:cxn modelId="{C1CE0D65-6F1D-402E-9D39-F64BBF140BA6}" type="presParOf" srcId="{E6B34F92-95D1-46D4-A3A0-927AC17B1FCF}" destId="{980C7AFE-93BE-4910-B660-AA0887A7A9A0}" srcOrd="3" destOrd="0" presId="urn:microsoft.com/office/officeart/2005/8/layout/hierarchy2"/>
    <dgm:cxn modelId="{D9002CA2-4FDA-4D9E-9DBF-AA6320B29188}" type="presParOf" srcId="{980C7AFE-93BE-4910-B660-AA0887A7A9A0}" destId="{AB8290CA-E951-40B0-94AA-51F790A2497D}" srcOrd="0" destOrd="0" presId="urn:microsoft.com/office/officeart/2005/8/layout/hierarchy2"/>
    <dgm:cxn modelId="{F467A062-6A88-49F6-B401-F6059B73E275}" type="presParOf" srcId="{980C7AFE-93BE-4910-B660-AA0887A7A9A0}" destId="{6A5A24DB-6CBC-43D0-A038-BB28F1FBEB10}" srcOrd="1" destOrd="0" presId="urn:microsoft.com/office/officeart/2005/8/layout/hierarchy2"/>
    <dgm:cxn modelId="{A6E3CA91-628B-4B79-ACB4-2D6EF0FA480B}" type="presParOf" srcId="{6A5A24DB-6CBC-43D0-A038-BB28F1FBEB10}" destId="{C44AB2A7-81D3-4C42-A9DC-DDF6D6D80DDA}" srcOrd="0" destOrd="0" presId="urn:microsoft.com/office/officeart/2005/8/layout/hierarchy2"/>
    <dgm:cxn modelId="{12DE71CE-FD5A-4D81-B717-FC2104CC04CC}" type="presParOf" srcId="{C44AB2A7-81D3-4C42-A9DC-DDF6D6D80DDA}" destId="{82E024BF-687B-412E-BA00-F7B81949AB2D}" srcOrd="0" destOrd="0" presId="urn:microsoft.com/office/officeart/2005/8/layout/hierarchy2"/>
    <dgm:cxn modelId="{7BF391AE-D8A1-4DBC-9051-6DD4F4887CF3}" type="presParOf" srcId="{6A5A24DB-6CBC-43D0-A038-BB28F1FBEB10}" destId="{9F1D613A-C406-4630-AF81-0CA67DEAB939}" srcOrd="1" destOrd="0" presId="urn:microsoft.com/office/officeart/2005/8/layout/hierarchy2"/>
    <dgm:cxn modelId="{E82A042F-54D3-4207-9E34-17E390717365}" type="presParOf" srcId="{9F1D613A-C406-4630-AF81-0CA67DEAB939}" destId="{67C5C380-6276-4F6B-97B5-D4BFC50E2082}" srcOrd="0" destOrd="0" presId="urn:microsoft.com/office/officeart/2005/8/layout/hierarchy2"/>
    <dgm:cxn modelId="{B55E64E0-7EA5-4DB8-B3F6-BEB7BD6513CC}" type="presParOf" srcId="{9F1D613A-C406-4630-AF81-0CA67DEAB939}" destId="{0C6BC70E-1F11-4CB4-BB26-5B128FF52C6E}" srcOrd="1" destOrd="0" presId="urn:microsoft.com/office/officeart/2005/8/layout/hierarchy2"/>
    <dgm:cxn modelId="{7C4F2382-05E0-4F09-AC0E-CF7B71E68EAC}" type="presParOf" srcId="{E6B34F92-95D1-46D4-A3A0-927AC17B1FCF}" destId="{1C04FA2D-7D68-49BB-BD23-71B7A0CBF01F}" srcOrd="4" destOrd="0" presId="urn:microsoft.com/office/officeart/2005/8/layout/hierarchy2"/>
    <dgm:cxn modelId="{CE75D373-0550-4F87-B2C5-8C68204E97E2}" type="presParOf" srcId="{1C04FA2D-7D68-49BB-BD23-71B7A0CBF01F}" destId="{CB1B1514-7A39-47AB-A17F-67DCBD2ECB59}" srcOrd="0" destOrd="0" presId="urn:microsoft.com/office/officeart/2005/8/layout/hierarchy2"/>
    <dgm:cxn modelId="{644766D6-B6CE-4049-9533-85EB9AA495B5}" type="presParOf" srcId="{E6B34F92-95D1-46D4-A3A0-927AC17B1FCF}" destId="{C883D188-A999-4AA8-BAC4-38F460EAD8B4}" srcOrd="5" destOrd="0" presId="urn:microsoft.com/office/officeart/2005/8/layout/hierarchy2"/>
    <dgm:cxn modelId="{3385FA25-D93E-4AA5-B091-4375F26FA757}" type="presParOf" srcId="{C883D188-A999-4AA8-BAC4-38F460EAD8B4}" destId="{EA363737-C62A-42BE-A45D-7174A31287AE}" srcOrd="0" destOrd="0" presId="urn:microsoft.com/office/officeart/2005/8/layout/hierarchy2"/>
    <dgm:cxn modelId="{013B6489-EDAE-41E2-BCE7-8AB7BA8A3289}" type="presParOf" srcId="{C883D188-A999-4AA8-BAC4-38F460EAD8B4}" destId="{76CAA79A-266F-46D0-B23D-D5CFA20BBF0A}" srcOrd="1" destOrd="0" presId="urn:microsoft.com/office/officeart/2005/8/layout/hierarchy2"/>
    <dgm:cxn modelId="{9C1F478C-B6D8-4227-91E6-02FF431B9B2E}" type="presParOf" srcId="{76CAA79A-266F-46D0-B23D-D5CFA20BBF0A}" destId="{806A9E6A-8608-4DB0-B5FB-D1F5CB110FEC}" srcOrd="0" destOrd="0" presId="urn:microsoft.com/office/officeart/2005/8/layout/hierarchy2"/>
    <dgm:cxn modelId="{32E3D317-F0F4-42EA-981E-D0079E02F91F}" type="presParOf" srcId="{806A9E6A-8608-4DB0-B5FB-D1F5CB110FEC}" destId="{D03EA707-BF4A-4771-AE57-A1CB0D61B0DC}" srcOrd="0" destOrd="0" presId="urn:microsoft.com/office/officeart/2005/8/layout/hierarchy2"/>
    <dgm:cxn modelId="{4B5DBB6F-C41D-4644-9CC4-B5C71B13CCC1}" type="presParOf" srcId="{76CAA79A-266F-46D0-B23D-D5CFA20BBF0A}" destId="{5FD6EB21-1192-47F8-9F83-9FB2563A7D8F}" srcOrd="1" destOrd="0" presId="urn:microsoft.com/office/officeart/2005/8/layout/hierarchy2"/>
    <dgm:cxn modelId="{833B5674-88AA-4BE6-B03E-805A89B9D7E4}" type="presParOf" srcId="{5FD6EB21-1192-47F8-9F83-9FB2563A7D8F}" destId="{E0FD8452-F994-4609-AD4A-DC25D576CAD8}" srcOrd="0" destOrd="0" presId="urn:microsoft.com/office/officeart/2005/8/layout/hierarchy2"/>
    <dgm:cxn modelId="{D52CC0F4-D117-4990-9C1F-EEB6CB21258D}" type="presParOf" srcId="{5FD6EB21-1192-47F8-9F83-9FB2563A7D8F}" destId="{6929F79C-BC2B-4EAD-AAE8-F226870CCDB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5EEEFB-4EA6-4EF6-8CE3-074776683992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7FB0C-B216-42D3-946D-8F271AEC2AB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Study Aim</a:t>
          </a:r>
        </a:p>
        <a:p>
          <a:r>
            <a: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This study investigated the impact of sanctions on key health indicators reflecting the health status of the population in Iran.</a:t>
          </a:r>
          <a:endParaRPr lang="en-US" sz="1600" dirty="0">
            <a:solidFill>
              <a:srgbClr val="002060"/>
            </a:solidFill>
          </a:endParaRPr>
        </a:p>
      </dgm:t>
    </dgm:pt>
    <dgm:pt modelId="{92624A05-4284-4191-A8D4-8C018D1C7316}" type="parTrans" cxnId="{8422D2B3-D245-4F98-A0F4-6DA5404B9ABF}">
      <dgm:prSet/>
      <dgm:spPr/>
      <dgm:t>
        <a:bodyPr/>
        <a:lstStyle/>
        <a:p>
          <a:endParaRPr lang="en-US"/>
        </a:p>
      </dgm:t>
    </dgm:pt>
    <dgm:pt modelId="{11CDDAD2-10AE-4C0D-B3C3-D4F3668EDC9D}" type="sibTrans" cxnId="{8422D2B3-D245-4F98-A0F4-6DA5404B9ABF}">
      <dgm:prSet/>
      <dgm:spPr/>
      <dgm:t>
        <a:bodyPr/>
        <a:lstStyle/>
        <a:p>
          <a:endParaRPr lang="en-US"/>
        </a:p>
      </dgm:t>
    </dgm:pt>
    <dgm:pt modelId="{7E5D7F6F-1323-46EA-95CC-6422046A64ED}">
      <dgm:prSet phldrT="[Text]" custT="1"/>
      <dgm:spPr/>
      <dgm:t>
        <a:bodyPr/>
        <a:lstStyle/>
        <a:p>
          <a:pPr algn="ctr">
            <a:buNone/>
          </a:pP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 </a:t>
          </a:r>
          <a:r>
            <a:rPr lang="en-US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Main Key Findings</a:t>
          </a:r>
        </a:p>
      </dgm:t>
    </dgm:pt>
    <dgm:pt modelId="{A9613C78-6FE6-4C7E-AE42-EC79F7C6F44E}" type="sibTrans" cxnId="{7F91B35D-4670-4C43-8962-87D5330A6456}">
      <dgm:prSet/>
      <dgm:spPr/>
      <dgm:t>
        <a:bodyPr/>
        <a:lstStyle/>
        <a:p>
          <a:endParaRPr lang="en-US"/>
        </a:p>
      </dgm:t>
    </dgm:pt>
    <dgm:pt modelId="{EEB29459-F8C2-4FA6-8A2D-E3C9ACC409D4}" type="parTrans" cxnId="{7F91B35D-4670-4C43-8962-87D5330A6456}">
      <dgm:prSet/>
      <dgm:spPr/>
      <dgm:t>
        <a:bodyPr/>
        <a:lstStyle/>
        <a:p>
          <a:endParaRPr lang="en-US"/>
        </a:p>
      </dgm:t>
    </dgm:pt>
    <dgm:pt modelId="{1C206F39-0CF1-4D6E-8E9D-581190D3602C}">
      <dgm:prSet custT="1"/>
      <dgm:spPr/>
      <dgm:t>
        <a:bodyPr/>
        <a:lstStyle/>
        <a:p>
          <a:pPr algn="l"/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Increased Healthcare Costs: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890404-D05B-4ACF-8764-B40FC3663EB4}" type="sibTrans" cxnId="{6F50DE61-B679-47DA-9247-97C5EA8EF8CA}">
      <dgm:prSet/>
      <dgm:spPr/>
      <dgm:t>
        <a:bodyPr/>
        <a:lstStyle/>
        <a:p>
          <a:endParaRPr lang="en-US"/>
        </a:p>
      </dgm:t>
    </dgm:pt>
    <dgm:pt modelId="{0FA18ECF-2349-40F4-92EF-9E8BB6CCC2DC}" type="parTrans" cxnId="{6F50DE61-B679-47DA-9247-97C5EA8EF8CA}">
      <dgm:prSet/>
      <dgm:spPr/>
      <dgm:t>
        <a:bodyPr/>
        <a:lstStyle/>
        <a:p>
          <a:endParaRPr lang="en-US"/>
        </a:p>
      </dgm:t>
    </dgm:pt>
    <dgm:pt modelId="{9B5C62A9-01E2-4F87-864A-098CF3893297}">
      <dgm:prSet custT="1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Significant rise in out-of-pocket (OOP) payments for households.</a:t>
          </a:r>
        </a:p>
      </dgm:t>
    </dgm:pt>
    <dgm:pt modelId="{DA24EC4E-63A8-4AA6-8F66-A6E665F86C93}" type="sibTrans" cxnId="{0093223D-9B77-45E9-8E15-AE82D12824C1}">
      <dgm:prSet/>
      <dgm:spPr/>
      <dgm:t>
        <a:bodyPr/>
        <a:lstStyle/>
        <a:p>
          <a:endParaRPr lang="en-US"/>
        </a:p>
      </dgm:t>
    </dgm:pt>
    <dgm:pt modelId="{C686403A-5B63-4B59-842C-3C51A8BDCFE6}" type="parTrans" cxnId="{0093223D-9B77-45E9-8E15-AE82D12824C1}">
      <dgm:prSet/>
      <dgm:spPr/>
      <dgm:t>
        <a:bodyPr/>
        <a:lstStyle/>
        <a:p>
          <a:endParaRPr lang="en-US"/>
        </a:p>
      </dgm:t>
    </dgm:pt>
    <dgm:pt modelId="{085B95D2-C23B-451A-BEF1-C76D7FB17F84}">
      <dgm:prSet custT="1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Increased financial burden on families due to higher healthcare and medication costs.</a:t>
          </a:r>
        </a:p>
      </dgm:t>
    </dgm:pt>
    <dgm:pt modelId="{150ECE01-D549-4790-9A32-74EF2F83E296}" type="sibTrans" cxnId="{89CA1E57-CB62-4B8C-B45B-4DDEF338041B}">
      <dgm:prSet/>
      <dgm:spPr/>
      <dgm:t>
        <a:bodyPr/>
        <a:lstStyle/>
        <a:p>
          <a:endParaRPr lang="en-US"/>
        </a:p>
      </dgm:t>
    </dgm:pt>
    <dgm:pt modelId="{90A290D3-86B9-4937-B030-42F48B0438AC}" type="parTrans" cxnId="{89CA1E57-CB62-4B8C-B45B-4DDEF338041B}">
      <dgm:prSet/>
      <dgm:spPr/>
      <dgm:t>
        <a:bodyPr/>
        <a:lstStyle/>
        <a:p>
          <a:endParaRPr lang="en-US"/>
        </a:p>
      </dgm:t>
    </dgm:pt>
    <dgm:pt modelId="{926D3FA5-F433-41C5-AA3B-15B23B603DAA}">
      <dgm:prSet custT="1"/>
      <dgm:spPr/>
      <dgm:t>
        <a:bodyPr/>
        <a:lstStyle/>
        <a:p>
          <a:pPr algn="l"/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Worsened Health Outcomes: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8CFE9-123C-4D83-884C-6040807B795D}" type="sibTrans" cxnId="{8F65F9F6-9899-440C-AE85-96FB75D68DCE}">
      <dgm:prSet/>
      <dgm:spPr/>
      <dgm:t>
        <a:bodyPr/>
        <a:lstStyle/>
        <a:p>
          <a:endParaRPr lang="en-US"/>
        </a:p>
      </dgm:t>
    </dgm:pt>
    <dgm:pt modelId="{F400A839-D9BC-4A7E-B875-FC0EFF51F4A5}" type="parTrans" cxnId="{8F65F9F6-9899-440C-AE85-96FB75D68DCE}">
      <dgm:prSet/>
      <dgm:spPr/>
      <dgm:t>
        <a:bodyPr/>
        <a:lstStyle/>
        <a:p>
          <a:endParaRPr lang="en-US"/>
        </a:p>
      </dgm:t>
    </dgm:pt>
    <dgm:pt modelId="{3B62AC02-57E0-454C-A30C-5177B46BB7B3}">
      <dgm:prSet custT="1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Chronic disease patients experienced deteriorating health outcomes due to lack of access to essential medicines.</a:t>
          </a:r>
        </a:p>
      </dgm:t>
    </dgm:pt>
    <dgm:pt modelId="{CD82A387-416B-4F84-A8B0-F39A14A37826}" type="sibTrans" cxnId="{4A1A8122-A264-47AA-A857-B1B9B89905ED}">
      <dgm:prSet/>
      <dgm:spPr/>
      <dgm:t>
        <a:bodyPr/>
        <a:lstStyle/>
        <a:p>
          <a:endParaRPr lang="en-US"/>
        </a:p>
      </dgm:t>
    </dgm:pt>
    <dgm:pt modelId="{43FAEFCA-DAC6-45EF-9F3F-15F777690D13}" type="parTrans" cxnId="{4A1A8122-A264-47AA-A857-B1B9B89905ED}">
      <dgm:prSet/>
      <dgm:spPr/>
      <dgm:t>
        <a:bodyPr/>
        <a:lstStyle/>
        <a:p>
          <a:endParaRPr lang="en-US"/>
        </a:p>
      </dgm:t>
    </dgm:pt>
    <dgm:pt modelId="{96401AB5-C989-4C3A-BC3D-C3926C0EC2C3}">
      <dgm:prSet custT="1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 growing financial burden on households exacerbated these health challenges.</a:t>
          </a:r>
        </a:p>
      </dgm:t>
    </dgm:pt>
    <dgm:pt modelId="{81C3F932-71A4-4420-8209-F77379DCF634}" type="sibTrans" cxnId="{96306D3A-7BA3-410F-8C06-77EA36EAE86F}">
      <dgm:prSet/>
      <dgm:spPr/>
      <dgm:t>
        <a:bodyPr/>
        <a:lstStyle/>
        <a:p>
          <a:endParaRPr lang="en-US"/>
        </a:p>
      </dgm:t>
    </dgm:pt>
    <dgm:pt modelId="{697E7F74-E7D2-4F82-89F3-3F466AB17D3A}" type="parTrans" cxnId="{96306D3A-7BA3-410F-8C06-77EA36EAE86F}">
      <dgm:prSet/>
      <dgm:spPr/>
      <dgm:t>
        <a:bodyPr/>
        <a:lstStyle/>
        <a:p>
          <a:endParaRPr lang="en-US"/>
        </a:p>
      </dgm:t>
    </dgm:pt>
    <dgm:pt modelId="{C353D4BF-5C01-40E8-A6AB-627EC92BC451}">
      <dgm:prSet custT="1"/>
      <dgm:spPr/>
      <dgm:t>
        <a:bodyPr/>
        <a:lstStyle/>
        <a:p>
          <a:pPr algn="l"/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Regional Inequalities in Healthcare Access: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6ECBC2-3024-4191-9216-2E95DAFF4380}" type="sibTrans" cxnId="{2426BA91-9ED3-46E1-B8AB-88F47509AFAE}">
      <dgm:prSet/>
      <dgm:spPr/>
      <dgm:t>
        <a:bodyPr/>
        <a:lstStyle/>
        <a:p>
          <a:endParaRPr lang="en-US"/>
        </a:p>
      </dgm:t>
    </dgm:pt>
    <dgm:pt modelId="{4474537B-5E45-489D-9AEC-5E5382C85576}" type="parTrans" cxnId="{2426BA91-9ED3-46E1-B8AB-88F47509AFAE}">
      <dgm:prSet/>
      <dgm:spPr/>
      <dgm:t>
        <a:bodyPr/>
        <a:lstStyle/>
        <a:p>
          <a:endParaRPr lang="en-US"/>
        </a:p>
      </dgm:t>
    </dgm:pt>
    <dgm:pt modelId="{A1A158A6-E9AB-4142-A6D7-DDF4E3D2E63F}">
      <dgm:prSet custT="1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Significant disparities in healthcare access across provinces, especially in rural and underdeveloped areas.</a:t>
          </a:r>
        </a:p>
      </dgm:t>
    </dgm:pt>
    <dgm:pt modelId="{0C77F61A-1E05-4340-9C3A-E145BE149F48}" type="sibTrans" cxnId="{B045FAEB-6748-4E12-9F8C-8808A1A0CD28}">
      <dgm:prSet/>
      <dgm:spPr/>
      <dgm:t>
        <a:bodyPr/>
        <a:lstStyle/>
        <a:p>
          <a:endParaRPr lang="en-US"/>
        </a:p>
      </dgm:t>
    </dgm:pt>
    <dgm:pt modelId="{9E087468-D7EA-4F38-AB8E-761B220D8498}" type="parTrans" cxnId="{B045FAEB-6748-4E12-9F8C-8808A1A0CD28}">
      <dgm:prSet/>
      <dgm:spPr/>
      <dgm:t>
        <a:bodyPr/>
        <a:lstStyle/>
        <a:p>
          <a:endParaRPr lang="en-US"/>
        </a:p>
      </dgm:t>
    </dgm:pt>
    <dgm:pt modelId="{57B6CE9A-C6FA-4555-A858-BFF0D62441A7}">
      <dgm:prSet custT="1"/>
      <dgm:spPr/>
      <dgm:t>
        <a:bodyPr/>
        <a:lstStyle/>
        <a:p>
          <a:pPr algn="l"/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Significant Changes in Health Indicators: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B58F1B-E117-4282-8F7B-5F2D16A5ED12}" type="sibTrans" cxnId="{74784D98-7D2F-4426-A65B-61F66BB9A512}">
      <dgm:prSet/>
      <dgm:spPr/>
      <dgm:t>
        <a:bodyPr/>
        <a:lstStyle/>
        <a:p>
          <a:endParaRPr lang="en-US"/>
        </a:p>
      </dgm:t>
    </dgm:pt>
    <dgm:pt modelId="{1D429D9A-B0C7-4EF4-B33D-AF373FDE89E8}" type="parTrans" cxnId="{74784D98-7D2F-4426-A65B-61F66BB9A512}">
      <dgm:prSet/>
      <dgm:spPr/>
      <dgm:t>
        <a:bodyPr/>
        <a:lstStyle/>
        <a:p>
          <a:endParaRPr lang="en-US"/>
        </a:p>
      </dgm:t>
    </dgm:pt>
    <dgm:pt modelId="{1D5ADF04-7BB9-472A-A489-63FFB511ACCF}">
      <dgm:prSet custT="1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11 indicators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(39.2%) showed changes after the change point in 2009, with </a:t>
          </a: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four indicators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(14.2%) significantly deteriorating post-2009.</a:t>
          </a:r>
        </a:p>
      </dgm:t>
    </dgm:pt>
    <dgm:pt modelId="{EC612014-7860-4D7B-96C5-8C078EEC1DEE}" type="sibTrans" cxnId="{E55581F9-DD90-42AC-8CB9-D5F09849A77E}">
      <dgm:prSet/>
      <dgm:spPr/>
      <dgm:t>
        <a:bodyPr/>
        <a:lstStyle/>
        <a:p>
          <a:endParaRPr lang="en-US"/>
        </a:p>
      </dgm:t>
    </dgm:pt>
    <dgm:pt modelId="{23BC463F-E7FB-4797-AFB1-EDF298A2C5B4}" type="parTrans" cxnId="{E55581F9-DD90-42AC-8CB9-D5F09849A77E}">
      <dgm:prSet/>
      <dgm:spPr/>
      <dgm:t>
        <a:bodyPr/>
        <a:lstStyle/>
        <a:p>
          <a:endParaRPr lang="en-US"/>
        </a:p>
      </dgm:t>
    </dgm:pt>
    <dgm:pt modelId="{F50E7D16-7A44-44DE-9853-8CD015316DAD}">
      <dgm:prSet custT="1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Five indicators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demonstrated significant increases during the sanctions period:</a:t>
          </a:r>
        </a:p>
      </dgm:t>
    </dgm:pt>
    <dgm:pt modelId="{C0227A33-59D1-49B3-89A8-B06BBC54E013}" type="sibTrans" cxnId="{C7A357D7-8FC7-42B9-A6C7-83243148039F}">
      <dgm:prSet/>
      <dgm:spPr/>
      <dgm:t>
        <a:bodyPr/>
        <a:lstStyle/>
        <a:p>
          <a:endParaRPr lang="en-US"/>
        </a:p>
      </dgm:t>
    </dgm:pt>
    <dgm:pt modelId="{12E34FCA-1B0E-43EA-AB9D-C98FCDF0E817}" type="parTrans" cxnId="{C7A357D7-8FC7-42B9-A6C7-83243148039F}">
      <dgm:prSet/>
      <dgm:spPr/>
      <dgm:t>
        <a:bodyPr/>
        <a:lstStyle/>
        <a:p>
          <a:endParaRPr lang="en-US"/>
        </a:p>
      </dgm:t>
    </dgm:pt>
    <dgm:pt modelId="{B6703232-18B0-49AB-8272-BD0626221CDF}">
      <dgm:prSet custT="1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Out-of-Pocket (OOP) payments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household expenditure on food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and </a:t>
          </a: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mortality rates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due to </a:t>
          </a: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COPD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thalassemia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and </a:t>
          </a: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hypertension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FD2B46B-5F8D-4405-AD87-5E17A9D8F2D6}" type="sibTrans" cxnId="{E7C61C38-FF50-46B9-A038-CD7657A497CE}">
      <dgm:prSet/>
      <dgm:spPr/>
      <dgm:t>
        <a:bodyPr/>
        <a:lstStyle/>
        <a:p>
          <a:endParaRPr lang="en-US"/>
        </a:p>
      </dgm:t>
    </dgm:pt>
    <dgm:pt modelId="{C2521FD4-0E2F-4B93-AD15-E874FB8615FB}" type="parTrans" cxnId="{E7C61C38-FF50-46B9-A038-CD7657A497CE}">
      <dgm:prSet/>
      <dgm:spPr/>
      <dgm:t>
        <a:bodyPr/>
        <a:lstStyle/>
        <a:p>
          <a:endParaRPr lang="en-US"/>
        </a:p>
      </dgm:t>
    </dgm:pt>
    <dgm:pt modelId="{B633EC5A-5541-4ED1-89FC-41C26ADA6C05}">
      <dgm:prSet custT="1"/>
      <dgm:spPr/>
      <dgm:t>
        <a:bodyPr/>
        <a:lstStyle/>
        <a:p>
          <a:pPr algn="l"/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Indirect Effects of Sanctions: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EB76E-6D7B-4590-846B-4F8656C2C07D}" type="sibTrans" cxnId="{29DA66FD-1CA6-4A51-8B64-04C4BC4CF62F}">
      <dgm:prSet/>
      <dgm:spPr/>
      <dgm:t>
        <a:bodyPr/>
        <a:lstStyle/>
        <a:p>
          <a:endParaRPr lang="en-US"/>
        </a:p>
      </dgm:t>
    </dgm:pt>
    <dgm:pt modelId="{1CEE4492-44D3-48A8-9FC1-27128F0DB9FB}" type="parTrans" cxnId="{29DA66FD-1CA6-4A51-8B64-04C4BC4CF62F}">
      <dgm:prSet/>
      <dgm:spPr/>
      <dgm:t>
        <a:bodyPr/>
        <a:lstStyle/>
        <a:p>
          <a:endParaRPr lang="en-US"/>
        </a:p>
      </dgm:t>
    </dgm:pt>
    <dgm:pt modelId="{6506A7C5-1D2A-4E82-9195-663897482226}">
      <dgm:prSet custT="1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Sanctions resulted in inflation, reduced production, currency devaluation, and difficult financial transactions with other countries.</a:t>
          </a:r>
        </a:p>
      </dgm:t>
    </dgm:pt>
    <dgm:pt modelId="{20187CCE-7045-46C6-B8DA-305BB9E6E06E}" type="sibTrans" cxnId="{1C315BA0-2F66-4985-8F2A-DF1DD1A55CD0}">
      <dgm:prSet/>
      <dgm:spPr/>
      <dgm:t>
        <a:bodyPr/>
        <a:lstStyle/>
        <a:p>
          <a:endParaRPr lang="en-US"/>
        </a:p>
      </dgm:t>
    </dgm:pt>
    <dgm:pt modelId="{14909092-DDB5-46C3-95E7-1CBC55086D03}" type="parTrans" cxnId="{1C315BA0-2F66-4985-8F2A-DF1DD1A55CD0}">
      <dgm:prSet/>
      <dgm:spPr/>
      <dgm:t>
        <a:bodyPr/>
        <a:lstStyle/>
        <a:p>
          <a:endParaRPr lang="en-US"/>
        </a:p>
      </dgm:t>
    </dgm:pt>
    <dgm:pt modelId="{B2203F9A-0C01-4B12-BA57-B8A3197FB3C1}">
      <dgm:prSet custT="1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Political behavior changes and diplomatic relations also played a role in impacting public health.</a:t>
          </a:r>
        </a:p>
      </dgm:t>
    </dgm:pt>
    <dgm:pt modelId="{E888898C-27CB-42DD-BC65-6D4841B859FC}" type="sibTrans" cxnId="{A2B39AD0-F752-4B57-881C-5D72ADAD8D6B}">
      <dgm:prSet/>
      <dgm:spPr/>
      <dgm:t>
        <a:bodyPr/>
        <a:lstStyle/>
        <a:p>
          <a:endParaRPr lang="en-US"/>
        </a:p>
      </dgm:t>
    </dgm:pt>
    <dgm:pt modelId="{33D5B5F2-E9BB-41B7-BBC4-B62EDB056322}" type="parTrans" cxnId="{A2B39AD0-F752-4B57-881C-5D72ADAD8D6B}">
      <dgm:prSet/>
      <dgm:spPr/>
      <dgm:t>
        <a:bodyPr/>
        <a:lstStyle/>
        <a:p>
          <a:endParaRPr lang="en-US"/>
        </a:p>
      </dgm:t>
    </dgm:pt>
    <dgm:pt modelId="{11BCFBA0-7E11-4E91-8DDB-C0B6DA476A88}">
      <dgm:prSet custT="1"/>
      <dgm:spPr/>
      <dgm:t>
        <a:bodyPr/>
        <a:lstStyle/>
        <a:p>
          <a:pPr algn="l"/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Challenges Identified by Patients: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E7890F-8DFC-48A8-B214-6ECDB9AD8A75}" type="sibTrans" cxnId="{4E481550-2A46-4FEC-A35C-2E2B20465390}">
      <dgm:prSet/>
      <dgm:spPr/>
      <dgm:t>
        <a:bodyPr/>
        <a:lstStyle/>
        <a:p>
          <a:endParaRPr lang="en-US"/>
        </a:p>
      </dgm:t>
    </dgm:pt>
    <dgm:pt modelId="{141F43AC-BD4A-4C5B-AF19-FAD07F3DEBC6}" type="parTrans" cxnId="{4E481550-2A46-4FEC-A35C-2E2B20465390}">
      <dgm:prSet/>
      <dgm:spPr/>
      <dgm:t>
        <a:bodyPr/>
        <a:lstStyle/>
        <a:p>
          <a:endParaRPr lang="en-US"/>
        </a:p>
      </dgm:t>
    </dgm:pt>
    <dgm:pt modelId="{1ADBF75E-0387-4DAE-B2A3-C17DA885B1D2}">
      <dgm:prSet custT="1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Patients identified availability, cost, and quality of medicines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and healthcare services as the most significant challenges compromising population health.</a:t>
          </a:r>
        </a:p>
      </dgm:t>
    </dgm:pt>
    <dgm:pt modelId="{9CF65E14-CB31-4A1F-970C-EAA68DCABE2F}" type="sibTrans" cxnId="{AEAF6146-369D-4EE1-A6C5-5CA71245ADEC}">
      <dgm:prSet/>
      <dgm:spPr/>
      <dgm:t>
        <a:bodyPr/>
        <a:lstStyle/>
        <a:p>
          <a:endParaRPr lang="en-US"/>
        </a:p>
      </dgm:t>
    </dgm:pt>
    <dgm:pt modelId="{8E21276A-A643-4290-AC4D-466B78CBB4B0}" type="parTrans" cxnId="{AEAF6146-369D-4EE1-A6C5-5CA71245ADEC}">
      <dgm:prSet/>
      <dgm:spPr/>
      <dgm:t>
        <a:bodyPr/>
        <a:lstStyle/>
        <a:p>
          <a:endParaRPr lang="en-US"/>
        </a:p>
      </dgm:t>
    </dgm:pt>
    <dgm:pt modelId="{4393D2C6-6062-4B0B-9399-D911E9D223C9}">
      <dgm:prSet custT="1"/>
      <dgm:spPr/>
      <dgm:t>
        <a:bodyPr/>
        <a:lstStyle/>
        <a:p>
          <a:pPr algn="l"/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Challenges Identified by Policymakers: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11D356-CF36-4543-936D-70721BF5AB51}" type="sibTrans" cxnId="{A8A894BC-E479-44AA-9D7D-E04BA5E91265}">
      <dgm:prSet/>
      <dgm:spPr/>
      <dgm:t>
        <a:bodyPr/>
        <a:lstStyle/>
        <a:p>
          <a:endParaRPr lang="en-US"/>
        </a:p>
      </dgm:t>
    </dgm:pt>
    <dgm:pt modelId="{70BA8146-6ED9-4675-9E52-FBE409F44AB6}" type="parTrans" cxnId="{A8A894BC-E479-44AA-9D7D-E04BA5E91265}">
      <dgm:prSet/>
      <dgm:spPr/>
      <dgm:t>
        <a:bodyPr/>
        <a:lstStyle/>
        <a:p>
          <a:endParaRPr lang="en-US"/>
        </a:p>
      </dgm:t>
    </dgm:pt>
    <dgm:pt modelId="{FC441C6A-434C-4B85-9136-F1481D75D829}">
      <dgm:prSet custT="1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Policymakers highlighted the effect of sanctions on the </a:t>
          </a: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health system’s functions and infrastructures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including economic, political, social, educational, and research sectors. These had significant repercussions on population health.</a:t>
          </a:r>
        </a:p>
      </dgm:t>
    </dgm:pt>
    <dgm:pt modelId="{2F5CACB1-CBB0-476B-88FC-F59C8DABFD7D}" type="sibTrans" cxnId="{7A84E154-C03E-4E72-8634-3CCDA3C25351}">
      <dgm:prSet/>
      <dgm:spPr/>
      <dgm:t>
        <a:bodyPr/>
        <a:lstStyle/>
        <a:p>
          <a:endParaRPr lang="en-US"/>
        </a:p>
      </dgm:t>
    </dgm:pt>
    <dgm:pt modelId="{8EE6671E-BDBB-48F5-8A24-61DDE4631220}" type="parTrans" cxnId="{7A84E154-C03E-4E72-8634-3CCDA3C25351}">
      <dgm:prSet/>
      <dgm:spPr/>
      <dgm:t>
        <a:bodyPr/>
        <a:lstStyle/>
        <a:p>
          <a:endParaRPr lang="en-US"/>
        </a:p>
      </dgm:t>
    </dgm:pt>
    <dgm:pt modelId="{17A7991A-8571-4146-A77A-246806A7580C}" type="pres">
      <dgm:prSet presAssocID="{895EEEFB-4EA6-4EF6-8CE3-07477668399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0F45176F-6A66-4E93-96B4-337319BEED41}" type="pres">
      <dgm:prSet presAssocID="{3CA7FB0C-B216-42D3-946D-8F271AEC2ABC}" presName="node" presStyleLbl="node1" presStyleIdx="0" presStyleCnt="2" custAng="10800000" custFlipVert="1" custScaleX="1131191" custScaleY="130312" custLinFactNeighborX="-3204" custLinFactNeighborY="89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1D971230-1888-4A0E-9B95-84D970D38CC3}" type="pres">
      <dgm:prSet presAssocID="{11CDDAD2-10AE-4C0D-B3C3-D4F3668EDC9D}" presName="sibTrans" presStyleLbl="sibTrans2D1" presStyleIdx="0" presStyleCnt="1" custFlipHor="0" custScaleX="229107" custScaleY="90209" custLinFactNeighborX="3860" custLinFactNeighborY="-474"/>
      <dgm:spPr/>
      <dgm:t>
        <a:bodyPr/>
        <a:lstStyle/>
        <a:p>
          <a:pPr rtl="1"/>
          <a:endParaRPr lang="fa-IR"/>
        </a:p>
      </dgm:t>
    </dgm:pt>
    <dgm:pt modelId="{A0750DF6-7086-4A92-B26E-0FE368289281}" type="pres">
      <dgm:prSet presAssocID="{11CDDAD2-10AE-4C0D-B3C3-D4F3668EDC9D}" presName="connectorText" presStyleLbl="sibTrans2D1" presStyleIdx="0" presStyleCnt="1"/>
      <dgm:spPr/>
      <dgm:t>
        <a:bodyPr/>
        <a:lstStyle/>
        <a:p>
          <a:pPr rtl="1"/>
          <a:endParaRPr lang="fa-IR"/>
        </a:p>
      </dgm:t>
    </dgm:pt>
    <dgm:pt modelId="{158131CA-2C4A-4C62-A174-76E5A639F9B0}" type="pres">
      <dgm:prSet presAssocID="{7E5D7F6F-1323-46EA-95CC-6422046A64ED}" presName="node" presStyleLbl="node1" presStyleIdx="1" presStyleCnt="2" custScaleX="1131801" custScaleY="1102951" custLinFactNeighborX="818" custLinFactNeighborY="-54547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62208FD7-4B96-44E4-8C3A-793DE11917F2}" type="presOf" srcId="{96401AB5-C989-4C3A-BC3D-C3926C0EC2C3}" destId="{158131CA-2C4A-4C62-A174-76E5A639F9B0}" srcOrd="0" destOrd="6" presId="urn:microsoft.com/office/officeart/2005/8/layout/process5"/>
    <dgm:cxn modelId="{29DA66FD-1CA6-4A51-8B64-04C4BC4CF62F}" srcId="{7E5D7F6F-1323-46EA-95CC-6422046A64ED}" destId="{B633EC5A-5541-4ED1-89FC-41C26ADA6C05}" srcOrd="4" destOrd="0" parTransId="{1CEE4492-44D3-48A8-9FC1-27128F0DB9FB}" sibTransId="{C1AEB76E-6D7B-4590-846B-4F8656C2C07D}"/>
    <dgm:cxn modelId="{A2B39AD0-F752-4B57-881C-5D72ADAD8D6B}" srcId="{B633EC5A-5541-4ED1-89FC-41C26ADA6C05}" destId="{B2203F9A-0C01-4B12-BA57-B8A3197FB3C1}" srcOrd="1" destOrd="0" parTransId="{33D5B5F2-E9BB-41B7-BBC4-B62EDB056322}" sibTransId="{E888898C-27CB-42DD-BC65-6D4841B859FC}"/>
    <dgm:cxn modelId="{50CC2535-AA55-4730-86F9-23C1358A8737}" type="presOf" srcId="{B633EC5A-5541-4ED1-89FC-41C26ADA6C05}" destId="{158131CA-2C4A-4C62-A174-76E5A639F9B0}" srcOrd="0" destOrd="13" presId="urn:microsoft.com/office/officeart/2005/8/layout/process5"/>
    <dgm:cxn modelId="{3B9545CC-F44A-43AB-9860-D02163AFEA92}" type="presOf" srcId="{085B95D2-C23B-451A-BEF1-C76D7FB17F84}" destId="{158131CA-2C4A-4C62-A174-76E5A639F9B0}" srcOrd="0" destOrd="3" presId="urn:microsoft.com/office/officeart/2005/8/layout/process5"/>
    <dgm:cxn modelId="{4A1A8122-A264-47AA-A857-B1B9B89905ED}" srcId="{926D3FA5-F433-41C5-AA3B-15B23B603DAA}" destId="{3B62AC02-57E0-454C-A30C-5177B46BB7B3}" srcOrd="0" destOrd="0" parTransId="{43FAEFCA-DAC6-45EF-9F3F-15F777690D13}" sibTransId="{CD82A387-416B-4F84-A8B0-F39A14A37826}"/>
    <dgm:cxn modelId="{C7A357D7-8FC7-42B9-A6C7-83243148039F}" srcId="{57B6CE9A-C6FA-4555-A858-BFF0D62441A7}" destId="{F50E7D16-7A44-44DE-9853-8CD015316DAD}" srcOrd="1" destOrd="0" parTransId="{12E34FCA-1B0E-43EA-AB9D-C98FCDF0E817}" sibTransId="{C0227A33-59D1-49B3-89A8-B06BBC54E013}"/>
    <dgm:cxn modelId="{1AB126F5-E7D9-446F-B6A9-1DA7F1BD7BAB}" type="presOf" srcId="{3B62AC02-57E0-454C-A30C-5177B46BB7B3}" destId="{158131CA-2C4A-4C62-A174-76E5A639F9B0}" srcOrd="0" destOrd="5" presId="urn:microsoft.com/office/officeart/2005/8/layout/process5"/>
    <dgm:cxn modelId="{CC3FE057-D7CD-44C3-86CA-B6F9CF901120}" type="presOf" srcId="{A1A158A6-E9AB-4142-A6D7-DDF4E3D2E63F}" destId="{158131CA-2C4A-4C62-A174-76E5A639F9B0}" srcOrd="0" destOrd="8" presId="urn:microsoft.com/office/officeart/2005/8/layout/process5"/>
    <dgm:cxn modelId="{E66BBB28-2CB9-4E3D-A5AE-E6D67E961221}" type="presOf" srcId="{FC441C6A-434C-4B85-9136-F1481D75D829}" destId="{158131CA-2C4A-4C62-A174-76E5A639F9B0}" srcOrd="0" destOrd="19" presId="urn:microsoft.com/office/officeart/2005/8/layout/process5"/>
    <dgm:cxn modelId="{AEAF6146-369D-4EE1-A6C5-5CA71245ADEC}" srcId="{11BCFBA0-7E11-4E91-8DDB-C0B6DA476A88}" destId="{1ADBF75E-0387-4DAE-B2A3-C17DA885B1D2}" srcOrd="0" destOrd="0" parTransId="{8E21276A-A643-4290-AC4D-466B78CBB4B0}" sibTransId="{9CF65E14-CB31-4A1F-970C-EAA68DCABE2F}"/>
    <dgm:cxn modelId="{0B77D4CB-6C6D-421F-A59A-6B568E9063AC}" type="presOf" srcId="{11CDDAD2-10AE-4C0D-B3C3-D4F3668EDC9D}" destId="{1D971230-1888-4A0E-9B95-84D970D38CC3}" srcOrd="0" destOrd="0" presId="urn:microsoft.com/office/officeart/2005/8/layout/process5"/>
    <dgm:cxn modelId="{2CAD56D0-0762-42E4-8B64-4524C0BA593C}" type="presOf" srcId="{9B5C62A9-01E2-4F87-864A-098CF3893297}" destId="{158131CA-2C4A-4C62-A174-76E5A639F9B0}" srcOrd="0" destOrd="2" presId="urn:microsoft.com/office/officeart/2005/8/layout/process5"/>
    <dgm:cxn modelId="{98576512-2B6D-4FA4-AF34-1AEA48837797}" type="presOf" srcId="{926D3FA5-F433-41C5-AA3B-15B23B603DAA}" destId="{158131CA-2C4A-4C62-A174-76E5A639F9B0}" srcOrd="0" destOrd="4" presId="urn:microsoft.com/office/officeart/2005/8/layout/process5"/>
    <dgm:cxn modelId="{8077E77F-C43B-4268-8F65-D22F2BF2EFCA}" type="presOf" srcId="{4393D2C6-6062-4B0B-9399-D911E9D223C9}" destId="{158131CA-2C4A-4C62-A174-76E5A639F9B0}" srcOrd="0" destOrd="18" presId="urn:microsoft.com/office/officeart/2005/8/layout/process5"/>
    <dgm:cxn modelId="{E55581F9-DD90-42AC-8CB9-D5F09849A77E}" srcId="{57B6CE9A-C6FA-4555-A858-BFF0D62441A7}" destId="{1D5ADF04-7BB9-472A-A489-63FFB511ACCF}" srcOrd="0" destOrd="0" parTransId="{23BC463F-E7FB-4797-AFB1-EDF298A2C5B4}" sibTransId="{EC612014-7860-4D7B-96C5-8C078EEC1DEE}"/>
    <dgm:cxn modelId="{1C315BA0-2F66-4985-8F2A-DF1DD1A55CD0}" srcId="{B633EC5A-5541-4ED1-89FC-41C26ADA6C05}" destId="{6506A7C5-1D2A-4E82-9195-663897482226}" srcOrd="0" destOrd="0" parTransId="{14909092-DDB5-46C3-95E7-1CBC55086D03}" sibTransId="{20187CCE-7045-46C6-B8DA-305BB9E6E06E}"/>
    <dgm:cxn modelId="{04B87AF1-F121-4EA2-9420-9BE21EEC7F3D}" type="presOf" srcId="{6506A7C5-1D2A-4E82-9195-663897482226}" destId="{158131CA-2C4A-4C62-A174-76E5A639F9B0}" srcOrd="0" destOrd="14" presId="urn:microsoft.com/office/officeart/2005/8/layout/process5"/>
    <dgm:cxn modelId="{E5DD14C7-B460-44E6-9EB3-6359A64EDD4C}" type="presOf" srcId="{1C206F39-0CF1-4D6E-8E9D-581190D3602C}" destId="{158131CA-2C4A-4C62-A174-76E5A639F9B0}" srcOrd="0" destOrd="1" presId="urn:microsoft.com/office/officeart/2005/8/layout/process5"/>
    <dgm:cxn modelId="{04C02B42-4C54-47CE-ACE1-B622BC197A23}" type="presOf" srcId="{1D5ADF04-7BB9-472A-A489-63FFB511ACCF}" destId="{158131CA-2C4A-4C62-A174-76E5A639F9B0}" srcOrd="0" destOrd="10" presId="urn:microsoft.com/office/officeart/2005/8/layout/process5"/>
    <dgm:cxn modelId="{8F65F9F6-9899-440C-AE85-96FB75D68DCE}" srcId="{7E5D7F6F-1323-46EA-95CC-6422046A64ED}" destId="{926D3FA5-F433-41C5-AA3B-15B23B603DAA}" srcOrd="1" destOrd="0" parTransId="{F400A839-D9BC-4A7E-B875-FC0EFF51F4A5}" sibTransId="{A2E8CFE9-123C-4D83-884C-6040807B795D}"/>
    <dgm:cxn modelId="{96306D3A-7BA3-410F-8C06-77EA36EAE86F}" srcId="{926D3FA5-F433-41C5-AA3B-15B23B603DAA}" destId="{96401AB5-C989-4C3A-BC3D-C3926C0EC2C3}" srcOrd="1" destOrd="0" parTransId="{697E7F74-E7D2-4F82-89F3-3F466AB17D3A}" sibTransId="{81C3F932-71A4-4420-8209-F77379DCF634}"/>
    <dgm:cxn modelId="{B045FAEB-6748-4E12-9F8C-8808A1A0CD28}" srcId="{C353D4BF-5C01-40E8-A6AB-627EC92BC451}" destId="{A1A158A6-E9AB-4142-A6D7-DDF4E3D2E63F}" srcOrd="0" destOrd="0" parTransId="{9E087468-D7EA-4F38-AB8E-761B220D8498}" sibTransId="{0C77F61A-1E05-4340-9C3A-E145BE149F48}"/>
    <dgm:cxn modelId="{88B8500C-79AB-43CF-937D-B114F4BE4E4A}" type="presOf" srcId="{7E5D7F6F-1323-46EA-95CC-6422046A64ED}" destId="{158131CA-2C4A-4C62-A174-76E5A639F9B0}" srcOrd="0" destOrd="0" presId="urn:microsoft.com/office/officeart/2005/8/layout/process5"/>
    <dgm:cxn modelId="{B1A4FBD2-64CE-403D-98D7-8F0D40F7CC5D}" type="presOf" srcId="{3CA7FB0C-B216-42D3-946D-8F271AEC2ABC}" destId="{0F45176F-6A66-4E93-96B4-337319BEED41}" srcOrd="0" destOrd="0" presId="urn:microsoft.com/office/officeart/2005/8/layout/process5"/>
    <dgm:cxn modelId="{FB55B5EC-93F8-4ABF-8F3B-31BE0BA28030}" type="presOf" srcId="{11BCFBA0-7E11-4E91-8DDB-C0B6DA476A88}" destId="{158131CA-2C4A-4C62-A174-76E5A639F9B0}" srcOrd="0" destOrd="16" presId="urn:microsoft.com/office/officeart/2005/8/layout/process5"/>
    <dgm:cxn modelId="{7F91B35D-4670-4C43-8962-87D5330A6456}" srcId="{895EEEFB-4EA6-4EF6-8CE3-074776683992}" destId="{7E5D7F6F-1323-46EA-95CC-6422046A64ED}" srcOrd="1" destOrd="0" parTransId="{EEB29459-F8C2-4FA6-8A2D-E3C9ACC409D4}" sibTransId="{A9613C78-6FE6-4C7E-AE42-EC79F7C6F44E}"/>
    <dgm:cxn modelId="{4E481550-2A46-4FEC-A35C-2E2B20465390}" srcId="{7E5D7F6F-1323-46EA-95CC-6422046A64ED}" destId="{11BCFBA0-7E11-4E91-8DDB-C0B6DA476A88}" srcOrd="5" destOrd="0" parTransId="{141F43AC-BD4A-4C5B-AF19-FAD07F3DEBC6}" sibTransId="{19E7890F-8DFC-48A8-B214-6ECDB9AD8A75}"/>
    <dgm:cxn modelId="{74784D98-7D2F-4426-A65B-61F66BB9A512}" srcId="{7E5D7F6F-1323-46EA-95CC-6422046A64ED}" destId="{57B6CE9A-C6FA-4555-A858-BFF0D62441A7}" srcOrd="3" destOrd="0" parTransId="{1D429D9A-B0C7-4EF4-B33D-AF373FDE89E8}" sibTransId="{CBB58F1B-E117-4282-8F7B-5F2D16A5ED12}"/>
    <dgm:cxn modelId="{A8A894BC-E479-44AA-9D7D-E04BA5E91265}" srcId="{7E5D7F6F-1323-46EA-95CC-6422046A64ED}" destId="{4393D2C6-6062-4B0B-9399-D911E9D223C9}" srcOrd="6" destOrd="0" parTransId="{70BA8146-6ED9-4675-9E52-FBE409F44AB6}" sibTransId="{1311D356-CF36-4543-936D-70721BF5AB51}"/>
    <dgm:cxn modelId="{0093223D-9B77-45E9-8E15-AE82D12824C1}" srcId="{1C206F39-0CF1-4D6E-8E9D-581190D3602C}" destId="{9B5C62A9-01E2-4F87-864A-098CF3893297}" srcOrd="0" destOrd="0" parTransId="{C686403A-5B63-4B59-842C-3C51A8BDCFE6}" sibTransId="{DA24EC4E-63A8-4AA6-8F66-A6E665F86C93}"/>
    <dgm:cxn modelId="{00F21C69-49BE-4D8F-B721-4636BDA22F88}" type="presOf" srcId="{895EEEFB-4EA6-4EF6-8CE3-074776683992}" destId="{17A7991A-8571-4146-A77A-246806A7580C}" srcOrd="0" destOrd="0" presId="urn:microsoft.com/office/officeart/2005/8/layout/process5"/>
    <dgm:cxn modelId="{7A84E154-C03E-4E72-8634-3CCDA3C25351}" srcId="{4393D2C6-6062-4B0B-9399-D911E9D223C9}" destId="{FC441C6A-434C-4B85-9136-F1481D75D829}" srcOrd="0" destOrd="0" parTransId="{8EE6671E-BDBB-48F5-8A24-61DDE4631220}" sibTransId="{2F5CACB1-CBB0-476B-88FC-F59C8DABFD7D}"/>
    <dgm:cxn modelId="{2426BA91-9ED3-46E1-B8AB-88F47509AFAE}" srcId="{7E5D7F6F-1323-46EA-95CC-6422046A64ED}" destId="{C353D4BF-5C01-40E8-A6AB-627EC92BC451}" srcOrd="2" destOrd="0" parTransId="{4474537B-5E45-489D-9AEC-5E5382C85576}" sibTransId="{8B6ECBC2-3024-4191-9216-2E95DAFF4380}"/>
    <dgm:cxn modelId="{BF424D5A-14D9-416A-B9EE-1AB18EFBFDCB}" type="presOf" srcId="{1ADBF75E-0387-4DAE-B2A3-C17DA885B1D2}" destId="{158131CA-2C4A-4C62-A174-76E5A639F9B0}" srcOrd="0" destOrd="17" presId="urn:microsoft.com/office/officeart/2005/8/layout/process5"/>
    <dgm:cxn modelId="{28F9419C-DCB0-4789-B7AD-422D1E0A49AD}" type="presOf" srcId="{B2203F9A-0C01-4B12-BA57-B8A3197FB3C1}" destId="{158131CA-2C4A-4C62-A174-76E5A639F9B0}" srcOrd="0" destOrd="15" presId="urn:microsoft.com/office/officeart/2005/8/layout/process5"/>
    <dgm:cxn modelId="{A8060792-FE71-4AF6-8432-5748D0511F83}" type="presOf" srcId="{F50E7D16-7A44-44DE-9853-8CD015316DAD}" destId="{158131CA-2C4A-4C62-A174-76E5A639F9B0}" srcOrd="0" destOrd="11" presId="urn:microsoft.com/office/officeart/2005/8/layout/process5"/>
    <dgm:cxn modelId="{FC02C5FC-5E75-46DF-B973-4EA993E6CE81}" type="presOf" srcId="{11CDDAD2-10AE-4C0D-B3C3-D4F3668EDC9D}" destId="{A0750DF6-7086-4A92-B26E-0FE368289281}" srcOrd="1" destOrd="0" presId="urn:microsoft.com/office/officeart/2005/8/layout/process5"/>
    <dgm:cxn modelId="{E7C61C38-FF50-46B9-A038-CD7657A497CE}" srcId="{F50E7D16-7A44-44DE-9853-8CD015316DAD}" destId="{B6703232-18B0-49AB-8272-BD0626221CDF}" srcOrd="0" destOrd="0" parTransId="{C2521FD4-0E2F-4B93-AD15-E874FB8615FB}" sibTransId="{0FD2B46B-5F8D-4405-AD87-5E17A9D8F2D6}"/>
    <dgm:cxn modelId="{76619A4B-9BCF-4165-A3C7-85A06BA1B5ED}" type="presOf" srcId="{B6703232-18B0-49AB-8272-BD0626221CDF}" destId="{158131CA-2C4A-4C62-A174-76E5A639F9B0}" srcOrd="0" destOrd="12" presId="urn:microsoft.com/office/officeart/2005/8/layout/process5"/>
    <dgm:cxn modelId="{89CA1E57-CB62-4B8C-B45B-4DDEF338041B}" srcId="{1C206F39-0CF1-4D6E-8E9D-581190D3602C}" destId="{085B95D2-C23B-451A-BEF1-C76D7FB17F84}" srcOrd="1" destOrd="0" parTransId="{90A290D3-86B9-4937-B030-42F48B0438AC}" sibTransId="{150ECE01-D549-4790-9A32-74EF2F83E296}"/>
    <dgm:cxn modelId="{43A61D6F-14F2-4581-BAB2-3030F323CA84}" type="presOf" srcId="{57B6CE9A-C6FA-4555-A858-BFF0D62441A7}" destId="{158131CA-2C4A-4C62-A174-76E5A639F9B0}" srcOrd="0" destOrd="9" presId="urn:microsoft.com/office/officeart/2005/8/layout/process5"/>
    <dgm:cxn modelId="{6F50DE61-B679-47DA-9247-97C5EA8EF8CA}" srcId="{7E5D7F6F-1323-46EA-95CC-6422046A64ED}" destId="{1C206F39-0CF1-4D6E-8E9D-581190D3602C}" srcOrd="0" destOrd="0" parTransId="{0FA18ECF-2349-40F4-92EF-9E8BB6CCC2DC}" sibTransId="{33890404-D05B-4ACF-8764-B40FC3663EB4}"/>
    <dgm:cxn modelId="{8422D2B3-D245-4F98-A0F4-6DA5404B9ABF}" srcId="{895EEEFB-4EA6-4EF6-8CE3-074776683992}" destId="{3CA7FB0C-B216-42D3-946D-8F271AEC2ABC}" srcOrd="0" destOrd="0" parTransId="{92624A05-4284-4191-A8D4-8C018D1C7316}" sibTransId="{11CDDAD2-10AE-4C0D-B3C3-D4F3668EDC9D}"/>
    <dgm:cxn modelId="{FB48EC8B-73B5-4A73-8069-D49F5AAE985F}" type="presOf" srcId="{C353D4BF-5C01-40E8-A6AB-627EC92BC451}" destId="{158131CA-2C4A-4C62-A174-76E5A639F9B0}" srcOrd="0" destOrd="7" presId="urn:microsoft.com/office/officeart/2005/8/layout/process5"/>
    <dgm:cxn modelId="{A54975C0-A93B-421B-A028-4697DE791F85}" type="presParOf" srcId="{17A7991A-8571-4146-A77A-246806A7580C}" destId="{0F45176F-6A66-4E93-96B4-337319BEED41}" srcOrd="0" destOrd="0" presId="urn:microsoft.com/office/officeart/2005/8/layout/process5"/>
    <dgm:cxn modelId="{318A8B3A-C9EF-4D6D-83FB-E99B5B9D3C66}" type="presParOf" srcId="{17A7991A-8571-4146-A77A-246806A7580C}" destId="{1D971230-1888-4A0E-9B95-84D970D38CC3}" srcOrd="1" destOrd="0" presId="urn:microsoft.com/office/officeart/2005/8/layout/process5"/>
    <dgm:cxn modelId="{A2B0E286-83A5-4F15-A8D2-CB1B9D9A6EA6}" type="presParOf" srcId="{1D971230-1888-4A0E-9B95-84D970D38CC3}" destId="{A0750DF6-7086-4A92-B26E-0FE368289281}" srcOrd="0" destOrd="0" presId="urn:microsoft.com/office/officeart/2005/8/layout/process5"/>
    <dgm:cxn modelId="{E140CCFC-441F-4DF3-BA76-92ADE073E23A}" type="presParOf" srcId="{17A7991A-8571-4146-A77A-246806A7580C}" destId="{158131CA-2C4A-4C62-A174-76E5A639F9B0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09AD6B-9E05-419E-BF8B-BC2AF457CC04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71BE6B7-DAA8-4122-81D5-D8BD0D7D0FAE}">
      <dgm:prSet phldrT="[Text]" custT="1"/>
      <dgm:spPr/>
      <dgm:t>
        <a:bodyPr/>
        <a:lstStyle/>
        <a:p>
          <a:r>
            <a: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Comprehensive Coverage</a:t>
          </a:r>
        </a:p>
      </dgm:t>
    </dgm:pt>
    <dgm:pt modelId="{6EC03060-1CD9-4F67-BB0F-AB35DF7B10CE}" type="parTrans" cxnId="{DB73BAC9-164B-41A4-9FCD-E89AD255EE40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DC3118-D94B-4BE5-ADC2-C304FE20337C}" type="sibTrans" cxnId="{DB73BAC9-164B-41A4-9FCD-E89AD255EE40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033360-CA54-429D-B77E-C5C49C7B5298}">
      <dgm:prSet phldrT="[Text]" custT="1"/>
      <dgm:spPr/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Long-Term Analysis: Covered two decades (2000–2020) of healthcare trends under sanctions.
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Geographical </a:t>
          </a:r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Scope: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Analyzed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data at both national and sub-national levels, highlighting disparities across provinces.</a:t>
          </a:r>
        </a:p>
      </dgm:t>
    </dgm:pt>
    <dgm:pt modelId="{A9C31128-8502-4B61-86E4-CB482A4953B6}" type="parTrans" cxnId="{E5191383-3D09-41D3-8BE6-CA02B3062CE3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F5A35-2FDE-47C8-AA92-168E5118169C}" type="sibTrans" cxnId="{E5191383-3D09-41D3-8BE6-CA02B3062CE3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B8A72C-DFA0-4C67-B051-BA63F28A04D8}">
      <dgm:prSet phldrT="[Text]" custT="1"/>
      <dgm:spPr/>
      <dgm:t>
        <a:bodyPr/>
        <a:lstStyle/>
        <a:p>
          <a:r>
            <a: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Innovative Mixed-Methods Design</a:t>
          </a:r>
        </a:p>
      </dgm:t>
    </dgm:pt>
    <dgm:pt modelId="{5E0E62CD-08B1-4915-B135-61689FFE4C97}" type="parTrans" cxnId="{F83462F6-9114-4AD3-A8FB-4682601C46F5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FBAB87-EE98-4B70-806C-5CC66DD47DBE}" type="sibTrans" cxnId="{F83462F6-9114-4AD3-A8FB-4682601C46F5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F2026C-0BAC-431D-90D9-C0982A266623}">
      <dgm:prSet phldrT="[Text]" custT="1"/>
      <dgm:spPr/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Integration of Methods: Combined quantitative trends with qualitative insights for a more nuanced understanding.
Robust Quantitative Techniques: Use of advanced statistical models like Join Point Regression and GAMM to detect trends and relationships.
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Rich Qualitative Insights: 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Semi-structured interviews provided in-depth perspectives from diverse participants.</a:t>
          </a:r>
        </a:p>
      </dgm:t>
    </dgm:pt>
    <dgm:pt modelId="{764D298C-2A30-4AAE-9BBF-18A1F15C269A}" type="parTrans" cxnId="{81898FE0-82F9-42BF-8685-A06560C1575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84B729-C685-49C2-89DB-DCA067A9215F}" type="sibTrans" cxnId="{81898FE0-82F9-42BF-8685-A06560C1575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C44226-E0AB-4171-A352-6B6D6A74D13C}">
      <dgm:prSet phldrT="[Text]" custT="1"/>
      <dgm:spPr/>
      <dgm:t>
        <a:bodyPr/>
        <a:lstStyle/>
        <a:p>
          <a:r>
            <a: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Policy Relevance</a:t>
          </a:r>
        </a:p>
      </dgm:t>
    </dgm:pt>
    <dgm:pt modelId="{44D908B3-E972-4A8B-88FB-5798BA0F0373}" type="parTrans" cxnId="{06B6D945-7D7A-4883-B1FA-91852582847B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1893A4-18F7-47F0-98F3-550CA5CD9D8A}" type="sibTrans" cxnId="{06B6D945-7D7A-4883-B1FA-91852582847B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A7FE3C-C650-497E-AC51-937827F906ED}">
      <dgm:prSet phldrT="[Text]" custT="1"/>
      <dgm:spPr/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Identified Inequities: Highlighted regions and populations most affected by sanctions, guiding targeted interventions.</a:t>
          </a:r>
        </a:p>
      </dgm:t>
    </dgm:pt>
    <dgm:pt modelId="{DCB11596-7317-4B4C-B027-43BA4FC1900F}" type="parTrans" cxnId="{5DF20DB5-7EAD-44E4-AE0B-1121F94225E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5CD789-5EDA-49F0-8B38-F7271C8D2937}" type="sibTrans" cxnId="{5DF20DB5-7EAD-44E4-AE0B-1121F94225E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0A6BBA-25A0-4342-A733-9689FA94A15F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Actionable Recommendations: 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Provided evidence-based insights for mitigating sanctions' adverse effects on healthcare.</a:t>
          </a:r>
        </a:p>
      </dgm:t>
    </dgm:pt>
    <dgm:pt modelId="{3EE66112-EF34-44FE-B1ED-2C0385585CB0}" type="parTrans" cxnId="{C4753615-5B54-4814-833E-3683C303E4C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BC1D6F-E4D6-45DD-86F5-A8841CC6044A}" type="sibTrans" cxnId="{C4753615-5B54-4814-833E-3683C303E4C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EA18D4-B173-467B-B824-AEBB4C9F6D06}">
      <dgm:prSet phldrT="[Text]" custT="1"/>
      <dgm:spPr/>
      <dgm:t>
        <a:bodyPr/>
        <a:lstStyle/>
        <a:p>
          <a:r>
            <a: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Interdisciplinary Approach</a:t>
          </a:r>
        </a:p>
      </dgm:t>
    </dgm:pt>
    <dgm:pt modelId="{DE35333A-4B2E-453C-A56B-EB88E1A1318A}" type="parTrans" cxnId="{E1E6314D-7726-42D3-ACDD-6369F62E7D2F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42398C-1B27-4AD6-9201-626354F6A6D9}" type="sibTrans" cxnId="{E1E6314D-7726-42D3-ACDD-6369F62E7D2F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DCB8AE-540B-4AB3-927C-386718F29C11}">
      <dgm:prSet phldrT="[Text]" custT="1"/>
      <dgm:spPr/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Bridged health economics, public policy, and qualitative research to address a complex issue comprehensively.</a:t>
          </a:r>
        </a:p>
      </dgm:t>
    </dgm:pt>
    <dgm:pt modelId="{FF995530-BD29-418E-B11E-243FCDB278E0}" type="parTrans" cxnId="{632BF52F-0A48-495D-83F2-BAEFBA79FB9E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4404A8-5FE5-4AD7-BE56-DBF19F921B6B}" type="sibTrans" cxnId="{632BF52F-0A48-495D-83F2-BAEFBA79FB9E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D55F0A-860D-48EC-9F82-D58357369B36}" type="pres">
      <dgm:prSet presAssocID="{2109AD6B-9E05-419E-BF8B-BC2AF457CC0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FA598C50-987E-4431-B916-C4559FFF2F2D}" type="pres">
      <dgm:prSet presAssocID="{071BE6B7-DAA8-4122-81D5-D8BD0D7D0FAE}" presName="comp" presStyleCnt="0"/>
      <dgm:spPr/>
    </dgm:pt>
    <dgm:pt modelId="{FE17D8DA-F2BA-4FFC-9312-3A845D68C12A}" type="pres">
      <dgm:prSet presAssocID="{071BE6B7-DAA8-4122-81D5-D8BD0D7D0FAE}" presName="box" presStyleLbl="node1" presStyleIdx="0" presStyleCnt="4" custScaleY="109370"/>
      <dgm:spPr/>
      <dgm:t>
        <a:bodyPr/>
        <a:lstStyle/>
        <a:p>
          <a:pPr rtl="1"/>
          <a:endParaRPr lang="fa-IR"/>
        </a:p>
      </dgm:t>
    </dgm:pt>
    <dgm:pt modelId="{6F1114D3-C618-4F45-BEFA-5B18080670F2}" type="pres">
      <dgm:prSet presAssocID="{071BE6B7-DAA8-4122-81D5-D8BD0D7D0FAE}" presName="img" presStyleLbl="fgImgPlace1" presStyleIdx="0" presStyleCnt="4" custScaleY="116956"/>
      <dgm:spPr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  <dgm:pt modelId="{A611EC40-E7F0-442E-9B0E-FA99C970394B}" type="pres">
      <dgm:prSet presAssocID="{071BE6B7-DAA8-4122-81D5-D8BD0D7D0FA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8521BCB6-FF20-4474-A327-FEB1500D9581}" type="pres">
      <dgm:prSet presAssocID="{AADC3118-D94B-4BE5-ADC2-C304FE20337C}" presName="spacer" presStyleCnt="0"/>
      <dgm:spPr/>
    </dgm:pt>
    <dgm:pt modelId="{DD5CEF74-A309-4FAB-9330-7F3DA53C1C96}" type="pres">
      <dgm:prSet presAssocID="{71B8A72C-DFA0-4C67-B051-BA63F28A04D8}" presName="comp" presStyleCnt="0"/>
      <dgm:spPr/>
    </dgm:pt>
    <dgm:pt modelId="{108CAACC-C73C-4638-A0FF-24441D74205E}" type="pres">
      <dgm:prSet presAssocID="{71B8A72C-DFA0-4C67-B051-BA63F28A04D8}" presName="box" presStyleLbl="node1" presStyleIdx="1" presStyleCnt="4" custScaleY="158662"/>
      <dgm:spPr/>
      <dgm:t>
        <a:bodyPr/>
        <a:lstStyle/>
        <a:p>
          <a:pPr rtl="1"/>
          <a:endParaRPr lang="fa-IR"/>
        </a:p>
      </dgm:t>
    </dgm:pt>
    <dgm:pt modelId="{668C5FAB-2AEC-472B-A69D-B443421210B4}" type="pres">
      <dgm:prSet presAssocID="{71B8A72C-DFA0-4C67-B051-BA63F28A04D8}" presName="img" presStyleLbl="fgImgPlace1" presStyleIdx="1" presStyleCnt="4" custScaleY="170675"/>
      <dgm:spPr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</dgm:spPr>
    </dgm:pt>
    <dgm:pt modelId="{4F2FF249-CE3F-49E3-836F-51F5C60DBF9D}" type="pres">
      <dgm:prSet presAssocID="{71B8A72C-DFA0-4C67-B051-BA63F28A04D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1B4755C9-89AF-4FF2-AA66-381820411A84}" type="pres">
      <dgm:prSet presAssocID="{B7FBAB87-EE98-4B70-806C-5CC66DD47DBE}" presName="spacer" presStyleCnt="0"/>
      <dgm:spPr/>
    </dgm:pt>
    <dgm:pt modelId="{CC990EF5-42AD-4C82-9E06-DB14CE9061AB}" type="pres">
      <dgm:prSet presAssocID="{8FC44226-E0AB-4171-A352-6B6D6A74D13C}" presName="comp" presStyleCnt="0"/>
      <dgm:spPr/>
    </dgm:pt>
    <dgm:pt modelId="{6BD751ED-1E42-40D5-ABA1-439E9D8D82A0}" type="pres">
      <dgm:prSet presAssocID="{8FC44226-E0AB-4171-A352-6B6D6A74D13C}" presName="box" presStyleLbl="node1" presStyleIdx="2" presStyleCnt="4" custScaleY="132489"/>
      <dgm:spPr/>
      <dgm:t>
        <a:bodyPr/>
        <a:lstStyle/>
        <a:p>
          <a:pPr rtl="1"/>
          <a:endParaRPr lang="fa-IR"/>
        </a:p>
      </dgm:t>
    </dgm:pt>
    <dgm:pt modelId="{1F43D6AA-46AA-4D0E-8F23-FB652D64971A}" type="pres">
      <dgm:prSet presAssocID="{8FC44226-E0AB-4171-A352-6B6D6A74D13C}" presName="img" presStyleLbl="fgImgPlace1" presStyleIdx="2" presStyleCnt="4" custScaleY="131133"/>
      <dgm:spPr>
        <a:blipFill rotWithShape="1">
          <a:blip xmlns:r="http://schemas.openxmlformats.org/officeDocument/2006/relationships" r:embed="rId3"/>
          <a:srcRect/>
          <a:stretch>
            <a:fillRect t="-52000" b="-52000"/>
          </a:stretch>
        </a:blipFill>
      </dgm:spPr>
    </dgm:pt>
    <dgm:pt modelId="{18F643B4-08BD-4349-A4EC-7E5DD9864F63}" type="pres">
      <dgm:prSet presAssocID="{8FC44226-E0AB-4171-A352-6B6D6A74D13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9645CDE-1AF2-4782-856B-346D4885CBEF}" type="pres">
      <dgm:prSet presAssocID="{251893A4-18F7-47F0-98F3-550CA5CD9D8A}" presName="spacer" presStyleCnt="0"/>
      <dgm:spPr/>
    </dgm:pt>
    <dgm:pt modelId="{8C812604-A603-4E73-A1CD-A568641E6C78}" type="pres">
      <dgm:prSet presAssocID="{EFEA18D4-B173-467B-B824-AEBB4C9F6D06}" presName="comp" presStyleCnt="0"/>
      <dgm:spPr/>
    </dgm:pt>
    <dgm:pt modelId="{BADAC751-54A7-4FE2-8652-71861AC1B399}" type="pres">
      <dgm:prSet presAssocID="{EFEA18D4-B173-467B-B824-AEBB4C9F6D06}" presName="box" presStyleLbl="node1" presStyleIdx="3" presStyleCnt="4"/>
      <dgm:spPr/>
      <dgm:t>
        <a:bodyPr/>
        <a:lstStyle/>
        <a:p>
          <a:pPr rtl="1"/>
          <a:endParaRPr lang="fa-IR"/>
        </a:p>
      </dgm:t>
    </dgm:pt>
    <dgm:pt modelId="{F75D942D-4719-408F-AA44-8EBE8A4F5084}" type="pres">
      <dgm:prSet presAssocID="{EFEA18D4-B173-467B-B824-AEBB4C9F6D06}" presName="img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2000" b="-2000"/>
          </a:stretch>
        </a:blipFill>
      </dgm:spPr>
    </dgm:pt>
    <dgm:pt modelId="{4AAF6129-BBCC-416D-A4CA-B12EA235F99F}" type="pres">
      <dgm:prSet presAssocID="{EFEA18D4-B173-467B-B824-AEBB4C9F6D0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E901866A-6AA7-4815-B162-DBC3E619B892}" type="presOf" srcId="{85DCB8AE-540B-4AB3-927C-386718F29C11}" destId="{4AAF6129-BBCC-416D-A4CA-B12EA235F99F}" srcOrd="1" destOrd="1" presId="urn:microsoft.com/office/officeart/2005/8/layout/vList4"/>
    <dgm:cxn modelId="{42BBA24F-A593-4A13-9F75-9F19091AA28D}" type="presOf" srcId="{2109AD6B-9E05-419E-BF8B-BC2AF457CC04}" destId="{BBD55F0A-860D-48EC-9F82-D58357369B36}" srcOrd="0" destOrd="0" presId="urn:microsoft.com/office/officeart/2005/8/layout/vList4"/>
    <dgm:cxn modelId="{C4753615-5B54-4814-833E-3683C303E4CA}" srcId="{8FC44226-E0AB-4171-A352-6B6D6A74D13C}" destId="{7C0A6BBA-25A0-4342-A733-9689FA94A15F}" srcOrd="1" destOrd="0" parTransId="{3EE66112-EF34-44FE-B1ED-2C0385585CB0}" sibTransId="{30BC1D6F-E4D6-45DD-86F5-A8841CC6044A}"/>
    <dgm:cxn modelId="{2ACBD05C-C89D-45DD-B7E4-B08A5D5B7919}" type="presOf" srcId="{71B8A72C-DFA0-4C67-B051-BA63F28A04D8}" destId="{108CAACC-C73C-4638-A0FF-24441D74205E}" srcOrd="0" destOrd="0" presId="urn:microsoft.com/office/officeart/2005/8/layout/vList4"/>
    <dgm:cxn modelId="{F2A17921-3943-482D-8EF8-49990B946060}" type="presOf" srcId="{071BE6B7-DAA8-4122-81D5-D8BD0D7D0FAE}" destId="{A611EC40-E7F0-442E-9B0E-FA99C970394B}" srcOrd="1" destOrd="0" presId="urn:microsoft.com/office/officeart/2005/8/layout/vList4"/>
    <dgm:cxn modelId="{DB73BAC9-164B-41A4-9FCD-E89AD255EE40}" srcId="{2109AD6B-9E05-419E-BF8B-BC2AF457CC04}" destId="{071BE6B7-DAA8-4122-81D5-D8BD0D7D0FAE}" srcOrd="0" destOrd="0" parTransId="{6EC03060-1CD9-4F67-BB0F-AB35DF7B10CE}" sibTransId="{AADC3118-D94B-4BE5-ADC2-C304FE20337C}"/>
    <dgm:cxn modelId="{8C747ADB-DA2E-4F23-8154-19FAB731C210}" type="presOf" srcId="{7C0A6BBA-25A0-4342-A733-9689FA94A15F}" destId="{18F643B4-08BD-4349-A4EC-7E5DD9864F63}" srcOrd="1" destOrd="2" presId="urn:microsoft.com/office/officeart/2005/8/layout/vList4"/>
    <dgm:cxn modelId="{61AD1970-5E7D-40A9-B884-B4A8E35E9528}" type="presOf" srcId="{AC033360-CA54-429D-B77E-C5C49C7B5298}" destId="{FE17D8DA-F2BA-4FFC-9312-3A845D68C12A}" srcOrd="0" destOrd="1" presId="urn:microsoft.com/office/officeart/2005/8/layout/vList4"/>
    <dgm:cxn modelId="{E1E6314D-7726-42D3-ACDD-6369F62E7D2F}" srcId="{2109AD6B-9E05-419E-BF8B-BC2AF457CC04}" destId="{EFEA18D4-B173-467B-B824-AEBB4C9F6D06}" srcOrd="3" destOrd="0" parTransId="{DE35333A-4B2E-453C-A56B-EB88E1A1318A}" sibTransId="{D642398C-1B27-4AD6-9201-626354F6A6D9}"/>
    <dgm:cxn modelId="{925E2A2F-276A-42EC-88D6-CDB7CD9C64D3}" type="presOf" srcId="{7C0A6BBA-25A0-4342-A733-9689FA94A15F}" destId="{6BD751ED-1E42-40D5-ABA1-439E9D8D82A0}" srcOrd="0" destOrd="2" presId="urn:microsoft.com/office/officeart/2005/8/layout/vList4"/>
    <dgm:cxn modelId="{961BB2CC-BCEF-4CCE-A96B-1C29CEE98E93}" type="presOf" srcId="{AC033360-CA54-429D-B77E-C5C49C7B5298}" destId="{A611EC40-E7F0-442E-9B0E-FA99C970394B}" srcOrd="1" destOrd="1" presId="urn:microsoft.com/office/officeart/2005/8/layout/vList4"/>
    <dgm:cxn modelId="{E5191383-3D09-41D3-8BE6-CA02B3062CE3}" srcId="{071BE6B7-DAA8-4122-81D5-D8BD0D7D0FAE}" destId="{AC033360-CA54-429D-B77E-C5C49C7B5298}" srcOrd="0" destOrd="0" parTransId="{A9C31128-8502-4B61-86E4-CB482A4953B6}" sibTransId="{5ECF5A35-2FDE-47C8-AA92-168E5118169C}"/>
    <dgm:cxn modelId="{53912FDD-1FB1-45BE-AF96-8B4DEFFD0817}" type="presOf" srcId="{85DCB8AE-540B-4AB3-927C-386718F29C11}" destId="{BADAC751-54A7-4FE2-8652-71861AC1B399}" srcOrd="0" destOrd="1" presId="urn:microsoft.com/office/officeart/2005/8/layout/vList4"/>
    <dgm:cxn modelId="{9061088A-6C78-4011-864B-2A2A0BB26B59}" type="presOf" srcId="{EFEA18D4-B173-467B-B824-AEBB4C9F6D06}" destId="{BADAC751-54A7-4FE2-8652-71861AC1B399}" srcOrd="0" destOrd="0" presId="urn:microsoft.com/office/officeart/2005/8/layout/vList4"/>
    <dgm:cxn modelId="{7B703291-1959-4A96-B557-E1D88F97722D}" type="presOf" srcId="{071BE6B7-DAA8-4122-81D5-D8BD0D7D0FAE}" destId="{FE17D8DA-F2BA-4FFC-9312-3A845D68C12A}" srcOrd="0" destOrd="0" presId="urn:microsoft.com/office/officeart/2005/8/layout/vList4"/>
    <dgm:cxn modelId="{A204FC65-98DB-424F-9E19-4B611E60D064}" type="presOf" srcId="{71B8A72C-DFA0-4C67-B051-BA63F28A04D8}" destId="{4F2FF249-CE3F-49E3-836F-51F5C60DBF9D}" srcOrd="1" destOrd="0" presId="urn:microsoft.com/office/officeart/2005/8/layout/vList4"/>
    <dgm:cxn modelId="{9CCA21BC-260F-478F-8924-6A2052790ABF}" type="presOf" srcId="{8FC44226-E0AB-4171-A352-6B6D6A74D13C}" destId="{18F643B4-08BD-4349-A4EC-7E5DD9864F63}" srcOrd="1" destOrd="0" presId="urn:microsoft.com/office/officeart/2005/8/layout/vList4"/>
    <dgm:cxn modelId="{F83462F6-9114-4AD3-A8FB-4682601C46F5}" srcId="{2109AD6B-9E05-419E-BF8B-BC2AF457CC04}" destId="{71B8A72C-DFA0-4C67-B051-BA63F28A04D8}" srcOrd="1" destOrd="0" parTransId="{5E0E62CD-08B1-4915-B135-61689FFE4C97}" sibTransId="{B7FBAB87-EE98-4B70-806C-5CC66DD47DBE}"/>
    <dgm:cxn modelId="{5DF20DB5-7EAD-44E4-AE0B-1121F94225E4}" srcId="{8FC44226-E0AB-4171-A352-6B6D6A74D13C}" destId="{00A7FE3C-C650-497E-AC51-937827F906ED}" srcOrd="0" destOrd="0" parTransId="{DCB11596-7317-4B4C-B027-43BA4FC1900F}" sibTransId="{495CD789-5EDA-49F0-8B38-F7271C8D2937}"/>
    <dgm:cxn modelId="{632BF52F-0A48-495D-83F2-BAEFBA79FB9E}" srcId="{EFEA18D4-B173-467B-B824-AEBB4C9F6D06}" destId="{85DCB8AE-540B-4AB3-927C-386718F29C11}" srcOrd="0" destOrd="0" parTransId="{FF995530-BD29-418E-B11E-243FCDB278E0}" sibTransId="{E14404A8-5FE5-4AD7-BE56-DBF19F921B6B}"/>
    <dgm:cxn modelId="{DBBD4621-0AC8-4BB0-9780-ABE7F39366D0}" type="presOf" srcId="{00A7FE3C-C650-497E-AC51-937827F906ED}" destId="{6BD751ED-1E42-40D5-ABA1-439E9D8D82A0}" srcOrd="0" destOrd="1" presId="urn:microsoft.com/office/officeart/2005/8/layout/vList4"/>
    <dgm:cxn modelId="{F7683AB6-0E7A-482F-A928-F5FFBC96DAEE}" type="presOf" srcId="{9DF2026C-0BAC-431D-90D9-C0982A266623}" destId="{4F2FF249-CE3F-49E3-836F-51F5C60DBF9D}" srcOrd="1" destOrd="1" presId="urn:microsoft.com/office/officeart/2005/8/layout/vList4"/>
    <dgm:cxn modelId="{B1B3AEEE-6FF5-41F1-8261-897B1364A876}" type="presOf" srcId="{8FC44226-E0AB-4171-A352-6B6D6A74D13C}" destId="{6BD751ED-1E42-40D5-ABA1-439E9D8D82A0}" srcOrd="0" destOrd="0" presId="urn:microsoft.com/office/officeart/2005/8/layout/vList4"/>
    <dgm:cxn modelId="{B3E32958-2F4D-4593-80C8-339562E46A5A}" type="presOf" srcId="{EFEA18D4-B173-467B-B824-AEBB4C9F6D06}" destId="{4AAF6129-BBCC-416D-A4CA-B12EA235F99F}" srcOrd="1" destOrd="0" presId="urn:microsoft.com/office/officeart/2005/8/layout/vList4"/>
    <dgm:cxn modelId="{81898FE0-82F9-42BF-8685-A06560C15751}" srcId="{71B8A72C-DFA0-4C67-B051-BA63F28A04D8}" destId="{9DF2026C-0BAC-431D-90D9-C0982A266623}" srcOrd="0" destOrd="0" parTransId="{764D298C-2A30-4AAE-9BBF-18A1F15C269A}" sibTransId="{D284B729-C685-49C2-89DB-DCA067A9215F}"/>
    <dgm:cxn modelId="{CEBFC9CD-F5EA-4A37-B012-AB7F3F4EFDA5}" type="presOf" srcId="{00A7FE3C-C650-497E-AC51-937827F906ED}" destId="{18F643B4-08BD-4349-A4EC-7E5DD9864F63}" srcOrd="1" destOrd="1" presId="urn:microsoft.com/office/officeart/2005/8/layout/vList4"/>
    <dgm:cxn modelId="{06B6D945-7D7A-4883-B1FA-91852582847B}" srcId="{2109AD6B-9E05-419E-BF8B-BC2AF457CC04}" destId="{8FC44226-E0AB-4171-A352-6B6D6A74D13C}" srcOrd="2" destOrd="0" parTransId="{44D908B3-E972-4A8B-88FB-5798BA0F0373}" sibTransId="{251893A4-18F7-47F0-98F3-550CA5CD9D8A}"/>
    <dgm:cxn modelId="{70FF399C-680F-4914-9412-69DBB0F5E952}" type="presOf" srcId="{9DF2026C-0BAC-431D-90D9-C0982A266623}" destId="{108CAACC-C73C-4638-A0FF-24441D74205E}" srcOrd="0" destOrd="1" presId="urn:microsoft.com/office/officeart/2005/8/layout/vList4"/>
    <dgm:cxn modelId="{B1C52ACF-4AC4-485A-94F4-C9949A480A85}" type="presParOf" srcId="{BBD55F0A-860D-48EC-9F82-D58357369B36}" destId="{FA598C50-987E-4431-B916-C4559FFF2F2D}" srcOrd="0" destOrd="0" presId="urn:microsoft.com/office/officeart/2005/8/layout/vList4"/>
    <dgm:cxn modelId="{67C37CC6-5A4E-46DA-88F2-C0C020DFE547}" type="presParOf" srcId="{FA598C50-987E-4431-B916-C4559FFF2F2D}" destId="{FE17D8DA-F2BA-4FFC-9312-3A845D68C12A}" srcOrd="0" destOrd="0" presId="urn:microsoft.com/office/officeart/2005/8/layout/vList4"/>
    <dgm:cxn modelId="{B3CFFC4B-3A5E-47FB-A595-F6F3677AEA83}" type="presParOf" srcId="{FA598C50-987E-4431-B916-C4559FFF2F2D}" destId="{6F1114D3-C618-4F45-BEFA-5B18080670F2}" srcOrd="1" destOrd="0" presId="urn:microsoft.com/office/officeart/2005/8/layout/vList4"/>
    <dgm:cxn modelId="{75E698D3-7C97-4BA2-A30D-23034BE67E75}" type="presParOf" srcId="{FA598C50-987E-4431-B916-C4559FFF2F2D}" destId="{A611EC40-E7F0-442E-9B0E-FA99C970394B}" srcOrd="2" destOrd="0" presId="urn:microsoft.com/office/officeart/2005/8/layout/vList4"/>
    <dgm:cxn modelId="{11C0274D-749C-4B0B-92A9-AB41CE8514FA}" type="presParOf" srcId="{BBD55F0A-860D-48EC-9F82-D58357369B36}" destId="{8521BCB6-FF20-4474-A327-FEB1500D9581}" srcOrd="1" destOrd="0" presId="urn:microsoft.com/office/officeart/2005/8/layout/vList4"/>
    <dgm:cxn modelId="{2065C2ED-AA39-4802-9D9D-A9FF97D56118}" type="presParOf" srcId="{BBD55F0A-860D-48EC-9F82-D58357369B36}" destId="{DD5CEF74-A309-4FAB-9330-7F3DA53C1C96}" srcOrd="2" destOrd="0" presId="urn:microsoft.com/office/officeart/2005/8/layout/vList4"/>
    <dgm:cxn modelId="{95E6FEC8-00B0-4793-BA07-6B50FB58687F}" type="presParOf" srcId="{DD5CEF74-A309-4FAB-9330-7F3DA53C1C96}" destId="{108CAACC-C73C-4638-A0FF-24441D74205E}" srcOrd="0" destOrd="0" presId="urn:microsoft.com/office/officeart/2005/8/layout/vList4"/>
    <dgm:cxn modelId="{7CEFA17B-B422-465B-9888-0994E0D31A47}" type="presParOf" srcId="{DD5CEF74-A309-4FAB-9330-7F3DA53C1C96}" destId="{668C5FAB-2AEC-472B-A69D-B443421210B4}" srcOrd="1" destOrd="0" presId="urn:microsoft.com/office/officeart/2005/8/layout/vList4"/>
    <dgm:cxn modelId="{1C73EAE6-EE4A-42AE-8D3C-BA41E6CDB70D}" type="presParOf" srcId="{DD5CEF74-A309-4FAB-9330-7F3DA53C1C96}" destId="{4F2FF249-CE3F-49E3-836F-51F5C60DBF9D}" srcOrd="2" destOrd="0" presId="urn:microsoft.com/office/officeart/2005/8/layout/vList4"/>
    <dgm:cxn modelId="{FAFC69EB-8DDA-4341-ADD5-3DBA7E4156DC}" type="presParOf" srcId="{BBD55F0A-860D-48EC-9F82-D58357369B36}" destId="{1B4755C9-89AF-4FF2-AA66-381820411A84}" srcOrd="3" destOrd="0" presId="urn:microsoft.com/office/officeart/2005/8/layout/vList4"/>
    <dgm:cxn modelId="{1D31994A-DE69-4B1E-ACAE-97B5CB9817C1}" type="presParOf" srcId="{BBD55F0A-860D-48EC-9F82-D58357369B36}" destId="{CC990EF5-42AD-4C82-9E06-DB14CE9061AB}" srcOrd="4" destOrd="0" presId="urn:microsoft.com/office/officeart/2005/8/layout/vList4"/>
    <dgm:cxn modelId="{6FEA7B7A-BC26-4CB0-89CC-5CACC54DEBC4}" type="presParOf" srcId="{CC990EF5-42AD-4C82-9E06-DB14CE9061AB}" destId="{6BD751ED-1E42-40D5-ABA1-439E9D8D82A0}" srcOrd="0" destOrd="0" presId="urn:microsoft.com/office/officeart/2005/8/layout/vList4"/>
    <dgm:cxn modelId="{B4EC4711-0342-426D-A136-449C68311EB5}" type="presParOf" srcId="{CC990EF5-42AD-4C82-9E06-DB14CE9061AB}" destId="{1F43D6AA-46AA-4D0E-8F23-FB652D64971A}" srcOrd="1" destOrd="0" presId="urn:microsoft.com/office/officeart/2005/8/layout/vList4"/>
    <dgm:cxn modelId="{CB003119-3676-4C6A-84B2-FB99EF574787}" type="presParOf" srcId="{CC990EF5-42AD-4C82-9E06-DB14CE9061AB}" destId="{18F643B4-08BD-4349-A4EC-7E5DD9864F63}" srcOrd="2" destOrd="0" presId="urn:microsoft.com/office/officeart/2005/8/layout/vList4"/>
    <dgm:cxn modelId="{983AEABB-FF82-48EA-ACE2-761040DA12E6}" type="presParOf" srcId="{BBD55F0A-860D-48EC-9F82-D58357369B36}" destId="{79645CDE-1AF2-4782-856B-346D4885CBEF}" srcOrd="5" destOrd="0" presId="urn:microsoft.com/office/officeart/2005/8/layout/vList4"/>
    <dgm:cxn modelId="{970F0428-6D68-4177-AB95-BC168AD7C0A4}" type="presParOf" srcId="{BBD55F0A-860D-48EC-9F82-D58357369B36}" destId="{8C812604-A603-4E73-A1CD-A568641E6C78}" srcOrd="6" destOrd="0" presId="urn:microsoft.com/office/officeart/2005/8/layout/vList4"/>
    <dgm:cxn modelId="{CFA968A7-3D81-4ECA-B316-24EA3A925EB8}" type="presParOf" srcId="{8C812604-A603-4E73-A1CD-A568641E6C78}" destId="{BADAC751-54A7-4FE2-8652-71861AC1B399}" srcOrd="0" destOrd="0" presId="urn:microsoft.com/office/officeart/2005/8/layout/vList4"/>
    <dgm:cxn modelId="{079E87C6-CE09-4194-91E1-FBE783D77E0F}" type="presParOf" srcId="{8C812604-A603-4E73-A1CD-A568641E6C78}" destId="{F75D942D-4719-408F-AA44-8EBE8A4F5084}" srcOrd="1" destOrd="0" presId="urn:microsoft.com/office/officeart/2005/8/layout/vList4"/>
    <dgm:cxn modelId="{BF6DD776-D52D-4925-A576-39A014D84E30}" type="presParOf" srcId="{8C812604-A603-4E73-A1CD-A568641E6C78}" destId="{4AAF6129-BBCC-416D-A4CA-B12EA235F99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3EC201-AA4F-4C98-B88D-4DD55B899AFF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1294976-A2EA-47A5-9475-30600EC96022}">
      <dgm:prSet phldrT="[Text]" custT="1"/>
      <dgm:spPr/>
      <dgm:t>
        <a:bodyPr/>
        <a:lstStyle/>
        <a:p>
          <a:pPr algn="ctr"/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Longer Observation Period</a:t>
          </a:r>
        </a:p>
      </dgm:t>
    </dgm:pt>
    <dgm:pt modelId="{8AEFE276-1EFB-4D1E-9978-FE293E73F5CB}" type="parTrans" cxnId="{C1D89B7B-BAB0-457B-BC0F-267A69997978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A6592-CF81-40EE-9A21-BA88F15279F9}" type="sibTrans" cxnId="{C1D89B7B-BAB0-457B-BC0F-267A69997978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8644F0-0989-4485-8DBC-0494B2B3FBEF}">
      <dgm:prSet phldrT="[Text]" custT="1"/>
      <dgm:spPr/>
      <dgm:t>
        <a:bodyPr/>
        <a:lstStyle/>
        <a:p>
          <a:pPr algn="ctr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Future research should consider a longer observation period to capture delayed effects of sanctions on health outcomes, especially given the complexity and variability of sanctions over time.</a:t>
          </a:r>
        </a:p>
      </dgm:t>
    </dgm:pt>
    <dgm:pt modelId="{0B63902A-0EB1-4137-8A0A-1A29FC6DD80E}" type="parTrans" cxnId="{CB731FDA-A87A-46FD-B2E2-2D1F7E695ECA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8528C1-E47E-4D95-A4B6-E7BE05545ECE}" type="sibTrans" cxnId="{CB731FDA-A87A-46FD-B2E2-2D1F7E695ECA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C4CCAB-081E-4875-B144-CB699089396D}">
      <dgm:prSet phldrT="[Text]" custT="1"/>
      <dgm:spPr/>
      <dgm:t>
        <a:bodyPr/>
        <a:lstStyle/>
        <a:p>
          <a:pPr algn="ctr"/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Focus on Intermediate and Process Indicators</a:t>
          </a:r>
        </a:p>
      </dgm:t>
    </dgm:pt>
    <dgm:pt modelId="{D267E976-3A63-49EB-83BA-13522F3114A3}" type="parTrans" cxnId="{87B2779B-A55F-4B0C-8656-C62AF037968F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A74E93-5BEA-4096-92B5-BAFE89DD03B1}" type="sibTrans" cxnId="{87B2779B-A55F-4B0C-8656-C62AF037968F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824777-6724-49E1-9021-4F9AA5018DCF}">
      <dgm:prSet phldrT="[Text]" custT="1"/>
      <dgm:spPr/>
      <dgm:t>
        <a:bodyPr/>
        <a:lstStyle/>
        <a:p>
          <a:pPr algn="ctr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Research should focus on intermediate indicators like healthcare access and service quality, rather than only health outcomes, to better understand the mechanisms of sanctions' impact.</a:t>
          </a:r>
        </a:p>
      </dgm:t>
    </dgm:pt>
    <dgm:pt modelId="{BE31D9A0-F4DB-4387-8289-06BDCB114B5E}" type="parTrans" cxnId="{FCC96913-997A-4190-9B80-C3958CB32876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14F4C8-1E4F-420A-BE5D-30A40C50480C}" type="sibTrans" cxnId="{FCC96913-997A-4190-9B80-C3958CB32876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84FFE5-76D7-49CF-9302-CC36ADF21B87}">
      <dgm:prSet phldrT="[Text]" custT="1"/>
      <dgm:spPr/>
      <dgm:t>
        <a:bodyPr/>
        <a:lstStyle/>
        <a:p>
          <a:pPr algn="ctr"/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Sub-national Disparities</a:t>
          </a:r>
        </a:p>
      </dgm:t>
    </dgm:pt>
    <dgm:pt modelId="{EC2084AF-DA44-4B82-A29B-0DA062F366F5}" type="parTrans" cxnId="{1CDAFDF9-3615-4901-8400-AB7B17C59572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5B3CA2-C454-46C9-9D10-A3CF1730B794}" type="sibTrans" cxnId="{1CDAFDF9-3615-4901-8400-AB7B17C59572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970763-0C12-4237-ABB9-0E1B300F11B3}">
      <dgm:prSet phldrT="[Text]" custT="1"/>
      <dgm:spPr/>
      <dgm:t>
        <a:bodyPr/>
        <a:lstStyle/>
        <a:p>
          <a:pPr algn="ctr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There is a need to explore regional differences in the impact of sanctions, as sanctions may exacerbate existing inequalities in healthcare access between provinces.</a:t>
          </a:r>
        </a:p>
      </dgm:t>
    </dgm:pt>
    <dgm:pt modelId="{2E44D590-03BB-4D7C-A4A4-5FF36E587E85}" type="parTrans" cxnId="{C3404E2B-35CD-477B-A527-7C7D7983FC99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06DFE6-1EC1-4F4A-9D0E-84CFE698FA36}" type="sibTrans" cxnId="{C3404E2B-35CD-477B-A527-7C7D7983FC99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B52798-C312-4D95-B5F7-0CB75E41AB57}" type="pres">
      <dgm:prSet presAssocID="{5F3EC201-AA4F-4C98-B88D-4DD55B899AF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50DBAC76-E2B7-4A90-9242-DF92FF4A26B0}" type="pres">
      <dgm:prSet presAssocID="{21294976-A2EA-47A5-9475-30600EC96022}" presName="composite" presStyleCnt="0"/>
      <dgm:spPr/>
    </dgm:pt>
    <dgm:pt modelId="{F4C9C7ED-463F-4DBD-8EFD-43066FDF2116}" type="pres">
      <dgm:prSet presAssocID="{21294976-A2EA-47A5-9475-30600EC96022}" presName="parTx" presStyleLbl="alignNode1" presStyleIdx="0" presStyleCnt="3" custScaleY="910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03E1DA5-16EA-4A6C-A8CA-75EAB2F9830B}" type="pres">
      <dgm:prSet presAssocID="{21294976-A2EA-47A5-9475-30600EC96022}" presName="desTx" presStyleLbl="alignAccFollowNode1" presStyleIdx="0" presStyleCnt="3" custScaleY="9427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D55370DF-997F-4E28-9B5B-A19688D6D7F0}" type="pres">
      <dgm:prSet presAssocID="{B03A6592-CF81-40EE-9A21-BA88F15279F9}" presName="space" presStyleCnt="0"/>
      <dgm:spPr/>
    </dgm:pt>
    <dgm:pt modelId="{7E7BA860-6056-405A-AC1F-98CF9CE9CD20}" type="pres">
      <dgm:prSet presAssocID="{05C4CCAB-081E-4875-B144-CB699089396D}" presName="composite" presStyleCnt="0"/>
      <dgm:spPr/>
    </dgm:pt>
    <dgm:pt modelId="{7EAC6687-2055-4482-9E6B-14B1AFAD50FE}" type="pres">
      <dgm:prSet presAssocID="{05C4CCAB-081E-4875-B144-CB699089396D}" presName="parTx" presStyleLbl="alignNode1" presStyleIdx="1" presStyleCnt="3" custScaleY="910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37D4272-16E1-4162-A978-C2D9D677616C}" type="pres">
      <dgm:prSet presAssocID="{05C4CCAB-081E-4875-B144-CB699089396D}" presName="desTx" presStyleLbl="alignAccFollowNode1" presStyleIdx="1" presStyleCnt="3" custScaleY="9427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0B130F9B-E3A2-41FD-BC81-BDAF3EB244E6}" type="pres">
      <dgm:prSet presAssocID="{A3A74E93-5BEA-4096-92B5-BAFE89DD03B1}" presName="space" presStyleCnt="0"/>
      <dgm:spPr/>
    </dgm:pt>
    <dgm:pt modelId="{AEDD593D-3C36-4D4A-ACBE-F524EB51E20A}" type="pres">
      <dgm:prSet presAssocID="{2484FFE5-76D7-49CF-9302-CC36ADF21B87}" presName="composite" presStyleCnt="0"/>
      <dgm:spPr/>
    </dgm:pt>
    <dgm:pt modelId="{982B13B5-23E6-4F9E-A288-E1B5EAD36C05}" type="pres">
      <dgm:prSet presAssocID="{2484FFE5-76D7-49CF-9302-CC36ADF21B87}" presName="parTx" presStyleLbl="alignNode1" presStyleIdx="2" presStyleCnt="3" custScaleY="910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A86B6B64-4DF3-4A7D-B210-4CC6D66AA98D}" type="pres">
      <dgm:prSet presAssocID="{2484FFE5-76D7-49CF-9302-CC36ADF21B87}" presName="desTx" presStyleLbl="alignAccFollowNode1" presStyleIdx="2" presStyleCnt="3" custScaleY="9427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D6314831-A282-45A7-973A-7562A3E3CCDA}" type="presOf" srcId="{63824777-6724-49E1-9021-4F9AA5018DCF}" destId="{337D4272-16E1-4162-A978-C2D9D677616C}" srcOrd="0" destOrd="0" presId="urn:microsoft.com/office/officeart/2005/8/layout/hList1"/>
    <dgm:cxn modelId="{C3404E2B-35CD-477B-A527-7C7D7983FC99}" srcId="{2484FFE5-76D7-49CF-9302-CC36ADF21B87}" destId="{8A970763-0C12-4237-ABB9-0E1B300F11B3}" srcOrd="0" destOrd="0" parTransId="{2E44D590-03BB-4D7C-A4A4-5FF36E587E85}" sibTransId="{2506DFE6-1EC1-4F4A-9D0E-84CFE698FA36}"/>
    <dgm:cxn modelId="{E437EC4B-1FDB-4415-BA74-3A72B967C001}" type="presOf" srcId="{2484FFE5-76D7-49CF-9302-CC36ADF21B87}" destId="{982B13B5-23E6-4F9E-A288-E1B5EAD36C05}" srcOrd="0" destOrd="0" presId="urn:microsoft.com/office/officeart/2005/8/layout/hList1"/>
    <dgm:cxn modelId="{CB731FDA-A87A-46FD-B2E2-2D1F7E695ECA}" srcId="{21294976-A2EA-47A5-9475-30600EC96022}" destId="{968644F0-0989-4485-8DBC-0494B2B3FBEF}" srcOrd="0" destOrd="0" parTransId="{0B63902A-0EB1-4137-8A0A-1A29FC6DD80E}" sibTransId="{018528C1-E47E-4D95-A4B6-E7BE05545ECE}"/>
    <dgm:cxn modelId="{E3477679-D898-4EAD-9234-B33045FCC0B5}" type="presOf" srcId="{05C4CCAB-081E-4875-B144-CB699089396D}" destId="{7EAC6687-2055-4482-9E6B-14B1AFAD50FE}" srcOrd="0" destOrd="0" presId="urn:microsoft.com/office/officeart/2005/8/layout/hList1"/>
    <dgm:cxn modelId="{C1D89B7B-BAB0-457B-BC0F-267A69997978}" srcId="{5F3EC201-AA4F-4C98-B88D-4DD55B899AFF}" destId="{21294976-A2EA-47A5-9475-30600EC96022}" srcOrd="0" destOrd="0" parTransId="{8AEFE276-1EFB-4D1E-9978-FE293E73F5CB}" sibTransId="{B03A6592-CF81-40EE-9A21-BA88F15279F9}"/>
    <dgm:cxn modelId="{FCC96913-997A-4190-9B80-C3958CB32876}" srcId="{05C4CCAB-081E-4875-B144-CB699089396D}" destId="{63824777-6724-49E1-9021-4F9AA5018DCF}" srcOrd="0" destOrd="0" parTransId="{BE31D9A0-F4DB-4387-8289-06BDCB114B5E}" sibTransId="{1F14F4C8-1E4F-420A-BE5D-30A40C50480C}"/>
    <dgm:cxn modelId="{49835003-E0AC-47C8-BADF-C35AEE8D050E}" type="presOf" srcId="{21294976-A2EA-47A5-9475-30600EC96022}" destId="{F4C9C7ED-463F-4DBD-8EFD-43066FDF2116}" srcOrd="0" destOrd="0" presId="urn:microsoft.com/office/officeart/2005/8/layout/hList1"/>
    <dgm:cxn modelId="{1CDAFDF9-3615-4901-8400-AB7B17C59572}" srcId="{5F3EC201-AA4F-4C98-B88D-4DD55B899AFF}" destId="{2484FFE5-76D7-49CF-9302-CC36ADF21B87}" srcOrd="2" destOrd="0" parTransId="{EC2084AF-DA44-4B82-A29B-0DA062F366F5}" sibTransId="{865B3CA2-C454-46C9-9D10-A3CF1730B794}"/>
    <dgm:cxn modelId="{D1B61956-52F8-484D-8DD0-24D974E55C68}" type="presOf" srcId="{8A970763-0C12-4237-ABB9-0E1B300F11B3}" destId="{A86B6B64-4DF3-4A7D-B210-4CC6D66AA98D}" srcOrd="0" destOrd="0" presId="urn:microsoft.com/office/officeart/2005/8/layout/hList1"/>
    <dgm:cxn modelId="{87B2779B-A55F-4B0C-8656-C62AF037968F}" srcId="{5F3EC201-AA4F-4C98-B88D-4DD55B899AFF}" destId="{05C4CCAB-081E-4875-B144-CB699089396D}" srcOrd="1" destOrd="0" parTransId="{D267E976-3A63-49EB-83BA-13522F3114A3}" sibTransId="{A3A74E93-5BEA-4096-92B5-BAFE89DD03B1}"/>
    <dgm:cxn modelId="{68CED2AE-91E2-4B99-95FC-2446A7ED06CA}" type="presOf" srcId="{5F3EC201-AA4F-4C98-B88D-4DD55B899AFF}" destId="{ADB52798-C312-4D95-B5F7-0CB75E41AB57}" srcOrd="0" destOrd="0" presId="urn:microsoft.com/office/officeart/2005/8/layout/hList1"/>
    <dgm:cxn modelId="{84DDD6A8-318D-4BC6-8984-1FAACF1CB916}" type="presOf" srcId="{968644F0-0989-4485-8DBC-0494B2B3FBEF}" destId="{303E1DA5-16EA-4A6C-A8CA-75EAB2F9830B}" srcOrd="0" destOrd="0" presId="urn:microsoft.com/office/officeart/2005/8/layout/hList1"/>
    <dgm:cxn modelId="{88C6FFCA-D200-40ED-A001-2AF57D529EE7}" type="presParOf" srcId="{ADB52798-C312-4D95-B5F7-0CB75E41AB57}" destId="{50DBAC76-E2B7-4A90-9242-DF92FF4A26B0}" srcOrd="0" destOrd="0" presId="urn:microsoft.com/office/officeart/2005/8/layout/hList1"/>
    <dgm:cxn modelId="{E2EB9593-322B-4428-9AE6-5CD2143221F5}" type="presParOf" srcId="{50DBAC76-E2B7-4A90-9242-DF92FF4A26B0}" destId="{F4C9C7ED-463F-4DBD-8EFD-43066FDF2116}" srcOrd="0" destOrd="0" presId="urn:microsoft.com/office/officeart/2005/8/layout/hList1"/>
    <dgm:cxn modelId="{5789F3CB-7114-47E2-AEB5-DE98ED5279AA}" type="presParOf" srcId="{50DBAC76-E2B7-4A90-9242-DF92FF4A26B0}" destId="{303E1DA5-16EA-4A6C-A8CA-75EAB2F9830B}" srcOrd="1" destOrd="0" presId="urn:microsoft.com/office/officeart/2005/8/layout/hList1"/>
    <dgm:cxn modelId="{37547AFD-D37C-43FC-8982-FC703F7DA03D}" type="presParOf" srcId="{ADB52798-C312-4D95-B5F7-0CB75E41AB57}" destId="{D55370DF-997F-4E28-9B5B-A19688D6D7F0}" srcOrd="1" destOrd="0" presId="urn:microsoft.com/office/officeart/2005/8/layout/hList1"/>
    <dgm:cxn modelId="{BDA1ABD0-1958-4F0A-B65A-90ED8FDFC14C}" type="presParOf" srcId="{ADB52798-C312-4D95-B5F7-0CB75E41AB57}" destId="{7E7BA860-6056-405A-AC1F-98CF9CE9CD20}" srcOrd="2" destOrd="0" presId="urn:microsoft.com/office/officeart/2005/8/layout/hList1"/>
    <dgm:cxn modelId="{E38D463A-824D-462A-B384-CE5E52FEEB76}" type="presParOf" srcId="{7E7BA860-6056-405A-AC1F-98CF9CE9CD20}" destId="{7EAC6687-2055-4482-9E6B-14B1AFAD50FE}" srcOrd="0" destOrd="0" presId="urn:microsoft.com/office/officeart/2005/8/layout/hList1"/>
    <dgm:cxn modelId="{75E71A63-3E10-4EE9-B886-2D6C26457F39}" type="presParOf" srcId="{7E7BA860-6056-405A-AC1F-98CF9CE9CD20}" destId="{337D4272-16E1-4162-A978-C2D9D677616C}" srcOrd="1" destOrd="0" presId="urn:microsoft.com/office/officeart/2005/8/layout/hList1"/>
    <dgm:cxn modelId="{9D59056D-0EB1-4ACC-951D-31F3A55BC794}" type="presParOf" srcId="{ADB52798-C312-4D95-B5F7-0CB75E41AB57}" destId="{0B130F9B-E3A2-41FD-BC81-BDAF3EB244E6}" srcOrd="3" destOrd="0" presId="urn:microsoft.com/office/officeart/2005/8/layout/hList1"/>
    <dgm:cxn modelId="{0AE4B94C-0197-4171-915F-0023CB5C8D32}" type="presParOf" srcId="{ADB52798-C312-4D95-B5F7-0CB75E41AB57}" destId="{AEDD593D-3C36-4D4A-ACBE-F524EB51E20A}" srcOrd="4" destOrd="0" presId="urn:microsoft.com/office/officeart/2005/8/layout/hList1"/>
    <dgm:cxn modelId="{867DA4A5-B880-4580-92ED-460740E61618}" type="presParOf" srcId="{AEDD593D-3C36-4D4A-ACBE-F524EB51E20A}" destId="{982B13B5-23E6-4F9E-A288-E1B5EAD36C05}" srcOrd="0" destOrd="0" presId="urn:microsoft.com/office/officeart/2005/8/layout/hList1"/>
    <dgm:cxn modelId="{7E1D8300-5346-4531-9C05-6D242B4B6568}" type="presParOf" srcId="{AEDD593D-3C36-4D4A-ACBE-F524EB51E20A}" destId="{A86B6B64-4DF3-4A7D-B210-4CC6D66AA98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3EC201-AA4F-4C98-B88D-4DD55B899AFF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1294976-A2EA-47A5-9475-30600EC96022}">
      <dgm:prSet phldrT="[Text]" custT="1"/>
      <dgm:spPr/>
      <dgm:t>
        <a:bodyPr/>
        <a:lstStyle/>
        <a:p>
          <a:pPr algn="ctr"/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Integration of Multiple Factors</a:t>
          </a:r>
        </a:p>
      </dgm:t>
    </dgm:pt>
    <dgm:pt modelId="{8AEFE276-1EFB-4D1E-9978-FE293E73F5CB}" type="parTrans" cxnId="{C1D89B7B-BAB0-457B-BC0F-267A69997978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A6592-CF81-40EE-9A21-BA88F15279F9}" type="sibTrans" cxnId="{C1D89B7B-BAB0-457B-BC0F-267A69997978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8644F0-0989-4485-8DBC-0494B2B3FBEF}">
      <dgm:prSet phldrT="[Text]" custT="1"/>
      <dgm:spPr/>
      <dgm:t>
        <a:bodyPr/>
        <a:lstStyle/>
        <a:p>
          <a:pPr algn="ctr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Future studies should incorporate multiple variables (economic, political, social) to understand how sanctions interact with broader health determinants and affect overall health outcomes.</a:t>
          </a:r>
        </a:p>
      </dgm:t>
    </dgm:pt>
    <dgm:pt modelId="{0B63902A-0EB1-4137-8A0A-1A29FC6DD80E}" type="parTrans" cxnId="{CB731FDA-A87A-46FD-B2E2-2D1F7E695ECA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8528C1-E47E-4D95-A4B6-E7BE05545ECE}" type="sibTrans" cxnId="{CB731FDA-A87A-46FD-B2E2-2D1F7E695ECA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C4CCAB-081E-4875-B144-CB699089396D}">
      <dgm:prSet phldrT="[Text]" custT="1"/>
      <dgm:spPr/>
      <dgm:t>
        <a:bodyPr/>
        <a:lstStyle/>
        <a:p>
          <a:pPr algn="ctr"/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Healthcare Workforce Issues</a:t>
          </a:r>
        </a:p>
      </dgm:t>
    </dgm:pt>
    <dgm:pt modelId="{D267E976-3A63-49EB-83BA-13522F3114A3}" type="parTrans" cxnId="{87B2779B-A55F-4B0C-8656-C62AF037968F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A74E93-5BEA-4096-92B5-BAFE89DD03B1}" type="sibTrans" cxnId="{87B2779B-A55F-4B0C-8656-C62AF037968F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824777-6724-49E1-9021-4F9AA5018DCF}">
      <dgm:prSet phldrT="[Text]" custT="1"/>
      <dgm:spPr/>
      <dgm:t>
        <a:bodyPr/>
        <a:lstStyle/>
        <a:p>
          <a:pPr algn="ctr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Research should investigate how sanctions impact the healthcare workforce, including migration, staffing shortages, and changes in professional motivations, as these factors affect healthcare delivery.</a:t>
          </a:r>
        </a:p>
      </dgm:t>
    </dgm:pt>
    <dgm:pt modelId="{BE31D9A0-F4DB-4387-8289-06BDCB114B5E}" type="parTrans" cxnId="{FCC96913-997A-4190-9B80-C3958CB32876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14F4C8-1E4F-420A-BE5D-30A40C50480C}" type="sibTrans" cxnId="{FCC96913-997A-4190-9B80-C3958CB32876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84FFE5-76D7-49CF-9302-CC36ADF21B87}">
      <dgm:prSet phldrT="[Text]" custT="1"/>
      <dgm:spPr/>
      <dgm:t>
        <a:bodyPr/>
        <a:lstStyle/>
        <a:p>
          <a:pPr algn="ctr"/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Comparative Studies with Other Countries</a:t>
          </a:r>
        </a:p>
      </dgm:t>
    </dgm:pt>
    <dgm:pt modelId="{865B3CA2-C454-46C9-9D10-A3CF1730B794}" type="sibTrans" cxnId="{1CDAFDF9-3615-4901-8400-AB7B17C59572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2084AF-DA44-4B82-A29B-0DA062F366F5}" type="parTrans" cxnId="{1CDAFDF9-3615-4901-8400-AB7B17C59572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970763-0C12-4237-ABB9-0E1B300F11B3}">
      <dgm:prSet phldrT="[Text]" custT="1"/>
      <dgm:spPr/>
      <dgm:t>
        <a:bodyPr/>
        <a:lstStyle/>
        <a:p>
          <a:pPr algn="ctr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Conducting comparative studies with other nations under similar sanctions could provide insights into common challenges and effective policy responses to mitigate the health impacts of sanctions.</a:t>
          </a:r>
        </a:p>
      </dgm:t>
    </dgm:pt>
    <dgm:pt modelId="{2506DFE6-1EC1-4F4A-9D0E-84CFE698FA36}" type="sibTrans" cxnId="{C3404E2B-35CD-477B-A527-7C7D7983FC99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44D590-03BB-4D7C-A4A4-5FF36E587E85}" type="parTrans" cxnId="{C3404E2B-35CD-477B-A527-7C7D7983FC99}">
      <dgm:prSet/>
      <dgm:spPr/>
      <dgm:t>
        <a:bodyPr/>
        <a:lstStyle/>
        <a:p>
          <a:pPr algn="ctr"/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B52798-C312-4D95-B5F7-0CB75E41AB57}" type="pres">
      <dgm:prSet presAssocID="{5F3EC201-AA4F-4C98-B88D-4DD55B899AF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50DBAC76-E2B7-4A90-9242-DF92FF4A26B0}" type="pres">
      <dgm:prSet presAssocID="{21294976-A2EA-47A5-9475-30600EC96022}" presName="composite" presStyleCnt="0"/>
      <dgm:spPr/>
    </dgm:pt>
    <dgm:pt modelId="{F4C9C7ED-463F-4DBD-8EFD-43066FDF2116}" type="pres">
      <dgm:prSet presAssocID="{21294976-A2EA-47A5-9475-30600EC96022}" presName="parTx" presStyleLbl="alignNode1" presStyleIdx="0" presStyleCnt="3" custScaleY="910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03E1DA5-16EA-4A6C-A8CA-75EAB2F9830B}" type="pres">
      <dgm:prSet presAssocID="{21294976-A2EA-47A5-9475-30600EC96022}" presName="desTx" presStyleLbl="alignAccFollowNode1" presStyleIdx="0" presStyleCnt="3" custScaleY="9427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D55370DF-997F-4E28-9B5B-A19688D6D7F0}" type="pres">
      <dgm:prSet presAssocID="{B03A6592-CF81-40EE-9A21-BA88F15279F9}" presName="space" presStyleCnt="0"/>
      <dgm:spPr/>
    </dgm:pt>
    <dgm:pt modelId="{7E7BA860-6056-405A-AC1F-98CF9CE9CD20}" type="pres">
      <dgm:prSet presAssocID="{05C4CCAB-081E-4875-B144-CB699089396D}" presName="composite" presStyleCnt="0"/>
      <dgm:spPr/>
    </dgm:pt>
    <dgm:pt modelId="{7EAC6687-2055-4482-9E6B-14B1AFAD50FE}" type="pres">
      <dgm:prSet presAssocID="{05C4CCAB-081E-4875-B144-CB699089396D}" presName="parTx" presStyleLbl="alignNode1" presStyleIdx="1" presStyleCnt="3" custScaleY="910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37D4272-16E1-4162-A978-C2D9D677616C}" type="pres">
      <dgm:prSet presAssocID="{05C4CCAB-081E-4875-B144-CB699089396D}" presName="desTx" presStyleLbl="alignAccFollowNode1" presStyleIdx="1" presStyleCnt="3" custScaleY="9427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0B130F9B-E3A2-41FD-BC81-BDAF3EB244E6}" type="pres">
      <dgm:prSet presAssocID="{A3A74E93-5BEA-4096-92B5-BAFE89DD03B1}" presName="space" presStyleCnt="0"/>
      <dgm:spPr/>
    </dgm:pt>
    <dgm:pt modelId="{AEDD593D-3C36-4D4A-ACBE-F524EB51E20A}" type="pres">
      <dgm:prSet presAssocID="{2484FFE5-76D7-49CF-9302-CC36ADF21B87}" presName="composite" presStyleCnt="0"/>
      <dgm:spPr/>
    </dgm:pt>
    <dgm:pt modelId="{982B13B5-23E6-4F9E-A288-E1B5EAD36C05}" type="pres">
      <dgm:prSet presAssocID="{2484FFE5-76D7-49CF-9302-CC36ADF21B87}" presName="parTx" presStyleLbl="alignNode1" presStyleIdx="2" presStyleCnt="3" custScaleY="910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A86B6B64-4DF3-4A7D-B210-4CC6D66AA98D}" type="pres">
      <dgm:prSet presAssocID="{2484FFE5-76D7-49CF-9302-CC36ADF21B87}" presName="desTx" presStyleLbl="alignAccFollowNode1" presStyleIdx="2" presStyleCnt="3" custScaleY="9427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D6314831-A282-45A7-973A-7562A3E3CCDA}" type="presOf" srcId="{63824777-6724-49E1-9021-4F9AA5018DCF}" destId="{337D4272-16E1-4162-A978-C2D9D677616C}" srcOrd="0" destOrd="0" presId="urn:microsoft.com/office/officeart/2005/8/layout/hList1"/>
    <dgm:cxn modelId="{C3404E2B-35CD-477B-A527-7C7D7983FC99}" srcId="{2484FFE5-76D7-49CF-9302-CC36ADF21B87}" destId="{8A970763-0C12-4237-ABB9-0E1B300F11B3}" srcOrd="0" destOrd="0" parTransId="{2E44D590-03BB-4D7C-A4A4-5FF36E587E85}" sibTransId="{2506DFE6-1EC1-4F4A-9D0E-84CFE698FA36}"/>
    <dgm:cxn modelId="{E437EC4B-1FDB-4415-BA74-3A72B967C001}" type="presOf" srcId="{2484FFE5-76D7-49CF-9302-CC36ADF21B87}" destId="{982B13B5-23E6-4F9E-A288-E1B5EAD36C05}" srcOrd="0" destOrd="0" presId="urn:microsoft.com/office/officeart/2005/8/layout/hList1"/>
    <dgm:cxn modelId="{CB731FDA-A87A-46FD-B2E2-2D1F7E695ECA}" srcId="{21294976-A2EA-47A5-9475-30600EC96022}" destId="{968644F0-0989-4485-8DBC-0494B2B3FBEF}" srcOrd="0" destOrd="0" parTransId="{0B63902A-0EB1-4137-8A0A-1A29FC6DD80E}" sibTransId="{018528C1-E47E-4D95-A4B6-E7BE05545ECE}"/>
    <dgm:cxn modelId="{E3477679-D898-4EAD-9234-B33045FCC0B5}" type="presOf" srcId="{05C4CCAB-081E-4875-B144-CB699089396D}" destId="{7EAC6687-2055-4482-9E6B-14B1AFAD50FE}" srcOrd="0" destOrd="0" presId="urn:microsoft.com/office/officeart/2005/8/layout/hList1"/>
    <dgm:cxn modelId="{C1D89B7B-BAB0-457B-BC0F-267A69997978}" srcId="{5F3EC201-AA4F-4C98-B88D-4DD55B899AFF}" destId="{21294976-A2EA-47A5-9475-30600EC96022}" srcOrd="0" destOrd="0" parTransId="{8AEFE276-1EFB-4D1E-9978-FE293E73F5CB}" sibTransId="{B03A6592-CF81-40EE-9A21-BA88F15279F9}"/>
    <dgm:cxn modelId="{FCC96913-997A-4190-9B80-C3958CB32876}" srcId="{05C4CCAB-081E-4875-B144-CB699089396D}" destId="{63824777-6724-49E1-9021-4F9AA5018DCF}" srcOrd="0" destOrd="0" parTransId="{BE31D9A0-F4DB-4387-8289-06BDCB114B5E}" sibTransId="{1F14F4C8-1E4F-420A-BE5D-30A40C50480C}"/>
    <dgm:cxn modelId="{49835003-E0AC-47C8-BADF-C35AEE8D050E}" type="presOf" srcId="{21294976-A2EA-47A5-9475-30600EC96022}" destId="{F4C9C7ED-463F-4DBD-8EFD-43066FDF2116}" srcOrd="0" destOrd="0" presId="urn:microsoft.com/office/officeart/2005/8/layout/hList1"/>
    <dgm:cxn modelId="{1CDAFDF9-3615-4901-8400-AB7B17C59572}" srcId="{5F3EC201-AA4F-4C98-B88D-4DD55B899AFF}" destId="{2484FFE5-76D7-49CF-9302-CC36ADF21B87}" srcOrd="2" destOrd="0" parTransId="{EC2084AF-DA44-4B82-A29B-0DA062F366F5}" sibTransId="{865B3CA2-C454-46C9-9D10-A3CF1730B794}"/>
    <dgm:cxn modelId="{D1B61956-52F8-484D-8DD0-24D974E55C68}" type="presOf" srcId="{8A970763-0C12-4237-ABB9-0E1B300F11B3}" destId="{A86B6B64-4DF3-4A7D-B210-4CC6D66AA98D}" srcOrd="0" destOrd="0" presId="urn:microsoft.com/office/officeart/2005/8/layout/hList1"/>
    <dgm:cxn modelId="{87B2779B-A55F-4B0C-8656-C62AF037968F}" srcId="{5F3EC201-AA4F-4C98-B88D-4DD55B899AFF}" destId="{05C4CCAB-081E-4875-B144-CB699089396D}" srcOrd="1" destOrd="0" parTransId="{D267E976-3A63-49EB-83BA-13522F3114A3}" sibTransId="{A3A74E93-5BEA-4096-92B5-BAFE89DD03B1}"/>
    <dgm:cxn modelId="{68CED2AE-91E2-4B99-95FC-2446A7ED06CA}" type="presOf" srcId="{5F3EC201-AA4F-4C98-B88D-4DD55B899AFF}" destId="{ADB52798-C312-4D95-B5F7-0CB75E41AB57}" srcOrd="0" destOrd="0" presId="urn:microsoft.com/office/officeart/2005/8/layout/hList1"/>
    <dgm:cxn modelId="{84DDD6A8-318D-4BC6-8984-1FAACF1CB916}" type="presOf" srcId="{968644F0-0989-4485-8DBC-0494B2B3FBEF}" destId="{303E1DA5-16EA-4A6C-A8CA-75EAB2F9830B}" srcOrd="0" destOrd="0" presId="urn:microsoft.com/office/officeart/2005/8/layout/hList1"/>
    <dgm:cxn modelId="{88C6FFCA-D200-40ED-A001-2AF57D529EE7}" type="presParOf" srcId="{ADB52798-C312-4D95-B5F7-0CB75E41AB57}" destId="{50DBAC76-E2B7-4A90-9242-DF92FF4A26B0}" srcOrd="0" destOrd="0" presId="urn:microsoft.com/office/officeart/2005/8/layout/hList1"/>
    <dgm:cxn modelId="{E2EB9593-322B-4428-9AE6-5CD2143221F5}" type="presParOf" srcId="{50DBAC76-E2B7-4A90-9242-DF92FF4A26B0}" destId="{F4C9C7ED-463F-4DBD-8EFD-43066FDF2116}" srcOrd="0" destOrd="0" presId="urn:microsoft.com/office/officeart/2005/8/layout/hList1"/>
    <dgm:cxn modelId="{5789F3CB-7114-47E2-AEB5-DE98ED5279AA}" type="presParOf" srcId="{50DBAC76-E2B7-4A90-9242-DF92FF4A26B0}" destId="{303E1DA5-16EA-4A6C-A8CA-75EAB2F9830B}" srcOrd="1" destOrd="0" presId="urn:microsoft.com/office/officeart/2005/8/layout/hList1"/>
    <dgm:cxn modelId="{37547AFD-D37C-43FC-8982-FC703F7DA03D}" type="presParOf" srcId="{ADB52798-C312-4D95-B5F7-0CB75E41AB57}" destId="{D55370DF-997F-4E28-9B5B-A19688D6D7F0}" srcOrd="1" destOrd="0" presId="urn:microsoft.com/office/officeart/2005/8/layout/hList1"/>
    <dgm:cxn modelId="{BDA1ABD0-1958-4F0A-B65A-90ED8FDFC14C}" type="presParOf" srcId="{ADB52798-C312-4D95-B5F7-0CB75E41AB57}" destId="{7E7BA860-6056-405A-AC1F-98CF9CE9CD20}" srcOrd="2" destOrd="0" presId="urn:microsoft.com/office/officeart/2005/8/layout/hList1"/>
    <dgm:cxn modelId="{E38D463A-824D-462A-B384-CE5E52FEEB76}" type="presParOf" srcId="{7E7BA860-6056-405A-AC1F-98CF9CE9CD20}" destId="{7EAC6687-2055-4482-9E6B-14B1AFAD50FE}" srcOrd="0" destOrd="0" presId="urn:microsoft.com/office/officeart/2005/8/layout/hList1"/>
    <dgm:cxn modelId="{75E71A63-3E10-4EE9-B886-2D6C26457F39}" type="presParOf" srcId="{7E7BA860-6056-405A-AC1F-98CF9CE9CD20}" destId="{337D4272-16E1-4162-A978-C2D9D677616C}" srcOrd="1" destOrd="0" presId="urn:microsoft.com/office/officeart/2005/8/layout/hList1"/>
    <dgm:cxn modelId="{9D59056D-0EB1-4ACC-951D-31F3A55BC794}" type="presParOf" srcId="{ADB52798-C312-4D95-B5F7-0CB75E41AB57}" destId="{0B130F9B-E3A2-41FD-BC81-BDAF3EB244E6}" srcOrd="3" destOrd="0" presId="urn:microsoft.com/office/officeart/2005/8/layout/hList1"/>
    <dgm:cxn modelId="{0AE4B94C-0197-4171-915F-0023CB5C8D32}" type="presParOf" srcId="{ADB52798-C312-4D95-B5F7-0CB75E41AB57}" destId="{AEDD593D-3C36-4D4A-ACBE-F524EB51E20A}" srcOrd="4" destOrd="0" presId="urn:microsoft.com/office/officeart/2005/8/layout/hList1"/>
    <dgm:cxn modelId="{867DA4A5-B880-4580-92ED-460740E61618}" type="presParOf" srcId="{AEDD593D-3C36-4D4A-ACBE-F524EB51E20A}" destId="{982B13B5-23E6-4F9E-A288-E1B5EAD36C05}" srcOrd="0" destOrd="0" presId="urn:microsoft.com/office/officeart/2005/8/layout/hList1"/>
    <dgm:cxn modelId="{7E1D8300-5346-4531-9C05-6D242B4B6568}" type="presParOf" srcId="{AEDD593D-3C36-4D4A-ACBE-F524EB51E20A}" destId="{A86B6B64-4DF3-4A7D-B210-4CC6D66AA98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FF8F0-FE94-4A0B-900E-98F28469BF88}">
      <dsp:nvSpPr>
        <dsp:cNvPr id="0" name=""/>
        <dsp:cNvSpPr/>
      </dsp:nvSpPr>
      <dsp:spPr>
        <a:xfrm>
          <a:off x="8919" y="514118"/>
          <a:ext cx="1616755" cy="12008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Direct Impacts of Sanctions on the Economy and Society</a:t>
          </a:r>
          <a:endParaRPr lang="en-US" sz="14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4091" y="549290"/>
        <a:ext cx="1546411" cy="1130500"/>
      </dsp:txXfrm>
    </dsp:sp>
    <dsp:sp modelId="{330D5AA0-C415-4796-8B43-614EC71776D7}">
      <dsp:nvSpPr>
        <dsp:cNvPr id="0" name=""/>
        <dsp:cNvSpPr/>
      </dsp:nvSpPr>
      <dsp:spPr>
        <a:xfrm rot="19369113">
          <a:off x="1543175" y="835859"/>
          <a:ext cx="811699" cy="66819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497437" y="1775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920595" y="865364"/>
        <a:ext cx="0" cy="0"/>
      </dsp:txXfrm>
    </dsp:sp>
    <dsp:sp modelId="{A4CEA4F9-3ACE-4352-A81F-7D2EB334D05F}">
      <dsp:nvSpPr>
        <dsp:cNvPr id="0" name=""/>
        <dsp:cNvSpPr/>
      </dsp:nvSpPr>
      <dsp:spPr>
        <a:xfrm>
          <a:off x="2272376" y="219808"/>
          <a:ext cx="1071957" cy="80837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Economic Impacts</a:t>
          </a:r>
          <a:endParaRPr lang="en-US" sz="14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296053" y="243485"/>
        <a:ext cx="1024603" cy="761023"/>
      </dsp:txXfrm>
    </dsp:sp>
    <dsp:sp modelId="{B9896338-8454-4583-A370-820A01D6B9FD}">
      <dsp:nvSpPr>
        <dsp:cNvPr id="0" name=""/>
        <dsp:cNvSpPr/>
      </dsp:nvSpPr>
      <dsp:spPr>
        <a:xfrm>
          <a:off x="3344333" y="590587"/>
          <a:ext cx="646702" cy="66819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651517" y="607829"/>
        <a:ext cx="0" cy="0"/>
      </dsp:txXfrm>
    </dsp:sp>
    <dsp:sp modelId="{5925B887-BA72-4C29-AF88-9E6B2DFF4E98}">
      <dsp:nvSpPr>
        <dsp:cNvPr id="0" name=""/>
        <dsp:cNvSpPr/>
      </dsp:nvSpPr>
      <dsp:spPr>
        <a:xfrm>
          <a:off x="3991035" y="168355"/>
          <a:ext cx="4128044" cy="9112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Currency Devaluation</a:t>
          </a:r>
          <a:r>
            <a:rPr lang="en-US" sz="12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Reduced purchasing power.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Hyperinflation</a:t>
          </a:r>
          <a:r>
            <a:rPr lang="en-US" sz="12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Skyrocketing prices for basic goods.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Financial Constraints</a:t>
          </a:r>
          <a:r>
            <a:rPr lang="en-US" sz="12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Blocked accounts and limited SWIFT access.</a:t>
          </a:r>
        </a:p>
      </dsp:txBody>
      <dsp:txXfrm>
        <a:off x="4017726" y="195046"/>
        <a:ext cx="4074662" cy="857902"/>
      </dsp:txXfrm>
    </dsp:sp>
    <dsp:sp modelId="{3F689388-96B1-4CD9-B537-CE4C597B0DA9}">
      <dsp:nvSpPr>
        <dsp:cNvPr id="0" name=""/>
        <dsp:cNvSpPr/>
      </dsp:nvSpPr>
      <dsp:spPr>
        <a:xfrm rot="2230887">
          <a:off x="1543175" y="1326403"/>
          <a:ext cx="811699" cy="66819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945121" y="1331382"/>
        <a:ext cx="0" cy="0"/>
      </dsp:txXfrm>
    </dsp:sp>
    <dsp:sp modelId="{AB8290CA-E951-40B0-94AA-51F790A2497D}">
      <dsp:nvSpPr>
        <dsp:cNvPr id="0" name=""/>
        <dsp:cNvSpPr/>
      </dsp:nvSpPr>
      <dsp:spPr>
        <a:xfrm>
          <a:off x="2272376" y="1200896"/>
          <a:ext cx="1071957" cy="80837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Social Impacts</a:t>
          </a:r>
          <a:endParaRPr lang="en-US" sz="14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296053" y="1224573"/>
        <a:ext cx="1024603" cy="761023"/>
      </dsp:txXfrm>
    </dsp:sp>
    <dsp:sp modelId="{C44AB2A7-81D3-4C42-A9DC-DDF6D6D80DDA}">
      <dsp:nvSpPr>
        <dsp:cNvPr id="0" name=""/>
        <dsp:cNvSpPr/>
      </dsp:nvSpPr>
      <dsp:spPr>
        <a:xfrm>
          <a:off x="3344333" y="1571675"/>
          <a:ext cx="646702" cy="66819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651517" y="1588917"/>
        <a:ext cx="0" cy="0"/>
      </dsp:txXfrm>
    </dsp:sp>
    <dsp:sp modelId="{67C5C380-6276-4F6B-97B5-D4BFC50E2082}">
      <dsp:nvSpPr>
        <dsp:cNvPr id="0" name=""/>
        <dsp:cNvSpPr/>
      </dsp:nvSpPr>
      <dsp:spPr>
        <a:xfrm>
          <a:off x="3991035" y="1200896"/>
          <a:ext cx="4128044" cy="8083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Rising poverty and economic inequality. Increased emigration of skilled professionals. Families facing severe challenges in meeting basic needs.</a:t>
          </a:r>
        </a:p>
      </dsp:txBody>
      <dsp:txXfrm>
        <a:off x="4014712" y="1224573"/>
        <a:ext cx="4080690" cy="7610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FF8F0-FE94-4A0B-900E-98F28469BF88}">
      <dsp:nvSpPr>
        <dsp:cNvPr id="0" name=""/>
        <dsp:cNvSpPr/>
      </dsp:nvSpPr>
      <dsp:spPr>
        <a:xfrm>
          <a:off x="7153" y="882468"/>
          <a:ext cx="1646879" cy="12232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Effects on Healthcare System</a:t>
          </a:r>
          <a:endParaRPr lang="en-US" sz="14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2980" y="918295"/>
        <a:ext cx="1575225" cy="1151565"/>
      </dsp:txXfrm>
    </dsp:sp>
    <dsp:sp modelId="{330D5AA0-C415-4796-8B43-614EC71776D7}">
      <dsp:nvSpPr>
        <dsp:cNvPr id="0" name=""/>
        <dsp:cNvSpPr/>
      </dsp:nvSpPr>
      <dsp:spPr>
        <a:xfrm rot="18245689">
          <a:off x="1395829" y="982253"/>
          <a:ext cx="1175158" cy="5048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497437" y="1775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942610" y="1015357"/>
        <a:ext cx="0" cy="0"/>
      </dsp:txXfrm>
    </dsp:sp>
    <dsp:sp modelId="{A4CEA4F9-3ACE-4352-A81F-7D2EB334D05F}">
      <dsp:nvSpPr>
        <dsp:cNvPr id="0" name=""/>
        <dsp:cNvSpPr/>
      </dsp:nvSpPr>
      <dsp:spPr>
        <a:xfrm>
          <a:off x="2312784" y="109196"/>
          <a:ext cx="1091930" cy="8234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Healthcare Services</a:t>
          </a:r>
          <a:endParaRPr lang="en-US" sz="14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336902" y="133314"/>
        <a:ext cx="1043694" cy="775203"/>
      </dsp:txXfrm>
    </dsp:sp>
    <dsp:sp modelId="{B9896338-8454-4583-A370-820A01D6B9FD}">
      <dsp:nvSpPr>
        <dsp:cNvPr id="0" name=""/>
        <dsp:cNvSpPr/>
      </dsp:nvSpPr>
      <dsp:spPr>
        <a:xfrm>
          <a:off x="3404714" y="495672"/>
          <a:ext cx="658751" cy="5048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717621" y="504447"/>
        <a:ext cx="0" cy="0"/>
      </dsp:txXfrm>
    </dsp:sp>
    <dsp:sp modelId="{5925B887-BA72-4C29-AF88-9E6B2DFF4E98}">
      <dsp:nvSpPr>
        <dsp:cNvPr id="0" name=""/>
        <dsp:cNvSpPr/>
      </dsp:nvSpPr>
      <dsp:spPr>
        <a:xfrm>
          <a:off x="4063466" y="56784"/>
          <a:ext cx="4204960" cy="9282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Medicine and Equipment Shortages: </a:t>
          </a:r>
          <a:r>
            <a:rPr lang="en-US" sz="12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Limited access to specific drugs (e.g., for rare diseases) and Lower-quality equipment due to substitution.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Increased Costs</a:t>
          </a:r>
          <a:r>
            <a:rPr lang="en-US" sz="12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Growth in Out-of-Pocket Payments (OOP) and Significant financial strain on households.</a:t>
          </a:r>
        </a:p>
      </dsp:txBody>
      <dsp:txXfrm>
        <a:off x="4090654" y="83972"/>
        <a:ext cx="4150584" cy="873887"/>
      </dsp:txXfrm>
    </dsp:sp>
    <dsp:sp modelId="{3F689388-96B1-4CD9-B537-CE4C597B0DA9}">
      <dsp:nvSpPr>
        <dsp:cNvPr id="0" name=""/>
        <dsp:cNvSpPr/>
      </dsp:nvSpPr>
      <dsp:spPr>
        <a:xfrm rot="136686">
          <a:off x="1653772" y="1481937"/>
          <a:ext cx="659272" cy="5048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967594" y="1490057"/>
        <a:ext cx="0" cy="0"/>
      </dsp:txXfrm>
    </dsp:sp>
    <dsp:sp modelId="{AB8290CA-E951-40B0-94AA-51F790A2497D}">
      <dsp:nvSpPr>
        <dsp:cNvPr id="0" name=""/>
        <dsp:cNvSpPr/>
      </dsp:nvSpPr>
      <dsp:spPr>
        <a:xfrm>
          <a:off x="2312784" y="1108564"/>
          <a:ext cx="1091930" cy="8234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Health Indicators</a:t>
          </a:r>
          <a:endParaRPr lang="en-US" sz="14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336902" y="1132682"/>
        <a:ext cx="1043694" cy="775203"/>
      </dsp:txXfrm>
    </dsp:sp>
    <dsp:sp modelId="{C44AB2A7-81D3-4C42-A9DC-DDF6D6D80DDA}">
      <dsp:nvSpPr>
        <dsp:cNvPr id="0" name=""/>
        <dsp:cNvSpPr/>
      </dsp:nvSpPr>
      <dsp:spPr>
        <a:xfrm>
          <a:off x="3404714" y="1495040"/>
          <a:ext cx="658751" cy="5048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717621" y="1503815"/>
        <a:ext cx="0" cy="0"/>
      </dsp:txXfrm>
    </dsp:sp>
    <dsp:sp modelId="{67C5C380-6276-4F6B-97B5-D4BFC50E2082}">
      <dsp:nvSpPr>
        <dsp:cNvPr id="0" name=""/>
        <dsp:cNvSpPr/>
      </dsp:nvSpPr>
      <dsp:spPr>
        <a:xfrm>
          <a:off x="4063466" y="1108564"/>
          <a:ext cx="4204960" cy="823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Rising mortality rates for chronic diseases (e.g., hypertension, diabetes, cancer) and Reduced vaccination coverage and infectious disease control.</a:t>
          </a:r>
        </a:p>
      </dsp:txBody>
      <dsp:txXfrm>
        <a:off x="4087584" y="1132682"/>
        <a:ext cx="4156724" cy="775203"/>
      </dsp:txXfrm>
    </dsp:sp>
    <dsp:sp modelId="{A654D58A-063F-43F7-A769-4C5C7C0A7F5C}">
      <dsp:nvSpPr>
        <dsp:cNvPr id="0" name=""/>
        <dsp:cNvSpPr/>
      </dsp:nvSpPr>
      <dsp:spPr>
        <a:xfrm rot="3354311">
          <a:off x="1395829" y="1955414"/>
          <a:ext cx="1175158" cy="50487"/>
        </a:xfrm>
        <a:custGeom>
          <a:avLst/>
          <a:gdLst/>
          <a:ahLst/>
          <a:cxnLst/>
          <a:rect l="0" t="0" r="0" b="0"/>
          <a:pathLst>
            <a:path>
              <a:moveTo>
                <a:pt x="0" y="25243"/>
              </a:moveTo>
              <a:lnTo>
                <a:pt x="1175158" y="2524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54029" y="1951279"/>
        <a:ext cx="58757" cy="58757"/>
      </dsp:txXfrm>
    </dsp:sp>
    <dsp:sp modelId="{DE1CBE84-9005-44B4-A1B7-2278E8954732}">
      <dsp:nvSpPr>
        <dsp:cNvPr id="0" name=""/>
        <dsp:cNvSpPr/>
      </dsp:nvSpPr>
      <dsp:spPr>
        <a:xfrm>
          <a:off x="2312784" y="2055519"/>
          <a:ext cx="1083086" cy="8234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Indirect Effects</a:t>
          </a:r>
        </a:p>
      </dsp:txBody>
      <dsp:txXfrm>
        <a:off x="2336902" y="2079637"/>
        <a:ext cx="1034850" cy="775203"/>
      </dsp:txXfrm>
    </dsp:sp>
    <dsp:sp modelId="{05CE3FBA-4C57-4685-B58D-B1DC8BEFCA65}">
      <dsp:nvSpPr>
        <dsp:cNvPr id="0" name=""/>
        <dsp:cNvSpPr/>
      </dsp:nvSpPr>
      <dsp:spPr>
        <a:xfrm>
          <a:off x="3395870" y="2441995"/>
          <a:ext cx="658751" cy="50487"/>
        </a:xfrm>
        <a:custGeom>
          <a:avLst/>
          <a:gdLst/>
          <a:ahLst/>
          <a:cxnLst/>
          <a:rect l="0" t="0" r="0" b="0"/>
          <a:pathLst>
            <a:path>
              <a:moveTo>
                <a:pt x="0" y="25243"/>
              </a:moveTo>
              <a:lnTo>
                <a:pt x="658751" y="2524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08777" y="2450770"/>
        <a:ext cx="32937" cy="32937"/>
      </dsp:txXfrm>
    </dsp:sp>
    <dsp:sp modelId="{CC4157F7-D821-42BF-9AA9-152AE25F71FB}">
      <dsp:nvSpPr>
        <dsp:cNvPr id="0" name=""/>
        <dsp:cNvSpPr/>
      </dsp:nvSpPr>
      <dsp:spPr>
        <a:xfrm>
          <a:off x="4054622" y="2055519"/>
          <a:ext cx="4178231" cy="823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Declining quality of care due to workforce migration and Widening provincial disparities in healthcare access.</a:t>
          </a:r>
        </a:p>
      </dsp:txBody>
      <dsp:txXfrm>
        <a:off x="4078740" y="2079637"/>
        <a:ext cx="4129995" cy="7752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FF8F0-FE94-4A0B-900E-98F28469BF88}">
      <dsp:nvSpPr>
        <dsp:cNvPr id="0" name=""/>
        <dsp:cNvSpPr/>
      </dsp:nvSpPr>
      <dsp:spPr>
        <a:xfrm>
          <a:off x="42068" y="2537042"/>
          <a:ext cx="1057979" cy="7858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tr" panose="00000700000000000000" pitchFamily="2" charset="-78"/>
            </a:rPr>
            <a:t>Challenges and Limitations</a:t>
          </a:r>
          <a:endParaRPr lang="en-US" sz="1400" kern="1200" dirty="0">
            <a:latin typeface="Arial"/>
            <a:ea typeface="+mn-ea"/>
            <a:cs typeface="+mn-cs"/>
          </a:endParaRPr>
        </a:p>
      </dsp:txBody>
      <dsp:txXfrm>
        <a:off x="65084" y="2560058"/>
        <a:ext cx="1011947" cy="739782"/>
      </dsp:txXfrm>
    </dsp:sp>
    <dsp:sp modelId="{330D5AA0-C415-4796-8B43-614EC71776D7}">
      <dsp:nvSpPr>
        <dsp:cNvPr id="0" name=""/>
        <dsp:cNvSpPr/>
      </dsp:nvSpPr>
      <dsp:spPr>
        <a:xfrm rot="16699378">
          <a:off x="387727" y="2096422"/>
          <a:ext cx="1665764" cy="18834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497437" y="1775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1173376" y="2141016"/>
        <a:ext cx="0" cy="0"/>
      </dsp:txXfrm>
    </dsp:sp>
    <dsp:sp modelId="{A4CEA4F9-3ACE-4352-A81F-7D2EB334D05F}">
      <dsp:nvSpPr>
        <dsp:cNvPr id="0" name=""/>
        <dsp:cNvSpPr/>
      </dsp:nvSpPr>
      <dsp:spPr>
        <a:xfrm>
          <a:off x="1341172" y="1017234"/>
          <a:ext cx="1080239" cy="528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/>
              <a:ea typeface="+mn-ea"/>
              <a:cs typeface="+mn-cs"/>
            </a:rPr>
            <a:t>Quantitative Challenges</a:t>
          </a:r>
          <a:endParaRPr lang="en-US" sz="1400" kern="1200" dirty="0">
            <a:latin typeface="Arial"/>
            <a:ea typeface="+mn-ea"/>
            <a:cs typeface="+mn-cs"/>
          </a:endParaRPr>
        </a:p>
      </dsp:txBody>
      <dsp:txXfrm>
        <a:off x="1356666" y="1032728"/>
        <a:ext cx="1049251" cy="498001"/>
      </dsp:txXfrm>
    </dsp:sp>
    <dsp:sp modelId="{B9896338-8454-4583-A370-820A01D6B9FD}">
      <dsp:nvSpPr>
        <dsp:cNvPr id="0" name=""/>
        <dsp:cNvSpPr/>
      </dsp:nvSpPr>
      <dsp:spPr>
        <a:xfrm rot="21599892">
          <a:off x="2421412" y="1272305"/>
          <a:ext cx="409459" cy="18834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2615905" y="1271486"/>
        <a:ext cx="0" cy="0"/>
      </dsp:txXfrm>
    </dsp:sp>
    <dsp:sp modelId="{5925B887-BA72-4C29-AF88-9E6B2DFF4E98}">
      <dsp:nvSpPr>
        <dsp:cNvPr id="0" name=""/>
        <dsp:cNvSpPr/>
      </dsp:nvSpPr>
      <dsp:spPr>
        <a:xfrm>
          <a:off x="2830871" y="0"/>
          <a:ext cx="5059260" cy="2563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2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Longer Observation Needed</a:t>
          </a:r>
          <a:r>
            <a:rPr lang="en-US" sz="1200" b="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 More time may be required to fully measure sanctions' impact on health indicators.
</a:t>
          </a:r>
          <a:r>
            <a:rPr lang="en-US" sz="12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Causal Complexity</a:t>
          </a:r>
          <a:r>
            <a:rPr lang="en-US" sz="1200" b="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 It's challenging to isolate sanctions' effects from other factors like health reforms and the epidemiologic transition.
</a:t>
          </a:r>
          <a:r>
            <a:rPr lang="en-US" sz="12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Confounding Variables</a:t>
          </a:r>
          <a:r>
            <a:rPr lang="en-US" sz="1200" b="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 Uncontrolled variables, such as regional conflicts or healthcare reforms, affect the validity of results.
</a:t>
          </a:r>
          <a:r>
            <a:rPr lang="en-US" sz="12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Linearity Assumption in JPR Model</a:t>
          </a:r>
          <a:r>
            <a:rPr lang="en-US" sz="1200" b="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 The JPR model may miss non-linear or delayed responses; alternative models could offer more insights.
</a:t>
          </a:r>
          <a:r>
            <a:rPr lang="en-US" sz="12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Attribution to Sanctions</a:t>
          </a:r>
          <a:r>
            <a:rPr lang="en-US" sz="1200" b="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 It's difficult to attribute health changes solely to sanctions due to other influencing factors.
</a:t>
          </a:r>
          <a:r>
            <a:rPr lang="en-US" sz="12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Provincial Data Variability</a:t>
          </a:r>
          <a:r>
            <a:rPr lang="en-US" sz="1200" b="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: Differences in data quality across provinces make it hard to draw consistent conclusions.</a:t>
          </a:r>
        </a:p>
      </dsp:txBody>
      <dsp:txXfrm>
        <a:off x="2905951" y="75080"/>
        <a:ext cx="4909100" cy="2413272"/>
      </dsp:txXfrm>
    </dsp:sp>
    <dsp:sp modelId="{3F689388-96B1-4CD9-B537-CE4C597B0DA9}">
      <dsp:nvSpPr>
        <dsp:cNvPr id="0" name=""/>
        <dsp:cNvSpPr/>
      </dsp:nvSpPr>
      <dsp:spPr>
        <a:xfrm rot="3530091">
          <a:off x="987642" y="3119877"/>
          <a:ext cx="465934" cy="18834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  <a:noFill/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1224548" y="3113299"/>
        <a:ext cx="0" cy="0"/>
      </dsp:txXfrm>
    </dsp:sp>
    <dsp:sp modelId="{AB8290CA-E951-40B0-94AA-51F790A2497D}">
      <dsp:nvSpPr>
        <dsp:cNvPr id="0" name=""/>
        <dsp:cNvSpPr/>
      </dsp:nvSpPr>
      <dsp:spPr>
        <a:xfrm>
          <a:off x="1341172" y="3064145"/>
          <a:ext cx="1080239" cy="528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rial"/>
              <a:ea typeface="+mn-ea"/>
              <a:cs typeface="+mn-cs"/>
            </a:rPr>
            <a:t>Qualitative Challenges</a:t>
          </a:r>
        </a:p>
      </dsp:txBody>
      <dsp:txXfrm>
        <a:off x="1356666" y="3079639"/>
        <a:ext cx="1049251" cy="498001"/>
      </dsp:txXfrm>
    </dsp:sp>
    <dsp:sp modelId="{C44AB2A7-81D3-4C42-A9DC-DDF6D6D80DDA}">
      <dsp:nvSpPr>
        <dsp:cNvPr id="0" name=""/>
        <dsp:cNvSpPr/>
      </dsp:nvSpPr>
      <dsp:spPr>
        <a:xfrm rot="21528593">
          <a:off x="2421364" y="3314628"/>
          <a:ext cx="442394" cy="18834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55133" y="1775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2631274" y="3313217"/>
        <a:ext cx="0" cy="0"/>
      </dsp:txXfrm>
    </dsp:sp>
    <dsp:sp modelId="{67C5C380-6276-4F6B-97B5-D4BFC50E2082}">
      <dsp:nvSpPr>
        <dsp:cNvPr id="0" name=""/>
        <dsp:cNvSpPr/>
      </dsp:nvSpPr>
      <dsp:spPr>
        <a:xfrm>
          <a:off x="2863711" y="2633605"/>
          <a:ext cx="5007112" cy="13716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rial"/>
              <a:ea typeface="+mn-ea"/>
              <a:cs typeface="+mn-cs"/>
            </a:rPr>
            <a:t>Health and Sanctions Interactions</a:t>
          </a:r>
          <a:r>
            <a:rPr lang="en-US" sz="1200" b="0" kern="1200" dirty="0">
              <a:latin typeface="Arial"/>
              <a:ea typeface="+mn-ea"/>
              <a:cs typeface="+mn-cs"/>
            </a:rPr>
            <a:t>: Multiple interconnected factors complicate isolating the effect of sanctions on health.
</a:t>
          </a:r>
          <a:r>
            <a:rPr lang="en-US" sz="1200" b="1" kern="1200" dirty="0">
              <a:latin typeface="Arial"/>
              <a:ea typeface="+mn-ea"/>
              <a:cs typeface="+mn-cs"/>
            </a:rPr>
            <a:t>Sample Size and Diversity</a:t>
          </a:r>
          <a:r>
            <a:rPr lang="en-US" sz="1200" b="0" kern="1200" dirty="0">
              <a:latin typeface="Arial"/>
              <a:ea typeface="+mn-ea"/>
              <a:cs typeface="+mn-cs"/>
            </a:rPr>
            <a:t>: The small sample size (e.g., 8 policymakers) limits the diversity of perspectives.
</a:t>
          </a:r>
          <a:r>
            <a:rPr lang="en-US" sz="1200" b="1" kern="1200" dirty="0">
              <a:latin typeface="Arial"/>
              <a:ea typeface="+mn-ea"/>
              <a:cs typeface="+mn-cs"/>
            </a:rPr>
            <a:t>Self-Reporting Bias</a:t>
          </a:r>
          <a:r>
            <a:rPr lang="en-US" sz="1200" b="0" kern="1200" dirty="0">
              <a:latin typeface="Arial"/>
              <a:ea typeface="+mn-ea"/>
              <a:cs typeface="+mn-cs"/>
            </a:rPr>
            <a:t>: Participants' personal circumstances or memory recall may introduce bias in interviews.</a:t>
          </a:r>
        </a:p>
      </dsp:txBody>
      <dsp:txXfrm>
        <a:off x="2903886" y="2673780"/>
        <a:ext cx="4926762" cy="1291342"/>
      </dsp:txXfrm>
    </dsp:sp>
    <dsp:sp modelId="{1C04FA2D-7D68-49BB-BD23-71B7A0CBF01F}">
      <dsp:nvSpPr>
        <dsp:cNvPr id="0" name=""/>
        <dsp:cNvSpPr/>
      </dsp:nvSpPr>
      <dsp:spPr>
        <a:xfrm rot="4898553">
          <a:off x="391140" y="3741193"/>
          <a:ext cx="1658939" cy="18834"/>
        </a:xfrm>
        <a:custGeom>
          <a:avLst/>
          <a:gdLst/>
          <a:ahLst/>
          <a:cxnLst/>
          <a:rect l="0" t="0" r="0" b="0"/>
          <a:pathLst>
            <a:path>
              <a:moveTo>
                <a:pt x="0" y="9417"/>
              </a:moveTo>
              <a:lnTo>
                <a:pt x="1658939" y="941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179136" y="3709137"/>
        <a:ext cx="82946" cy="82946"/>
      </dsp:txXfrm>
    </dsp:sp>
    <dsp:sp modelId="{EA363737-C62A-42BE-A45D-7174A31287AE}">
      <dsp:nvSpPr>
        <dsp:cNvPr id="0" name=""/>
        <dsp:cNvSpPr/>
      </dsp:nvSpPr>
      <dsp:spPr>
        <a:xfrm>
          <a:off x="1341172" y="4306776"/>
          <a:ext cx="982683" cy="528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rial"/>
              <a:ea typeface="+mn-ea"/>
              <a:cs typeface="+mn-cs"/>
            </a:rPr>
            <a:t>Overall Challenges</a:t>
          </a:r>
        </a:p>
      </dsp:txBody>
      <dsp:txXfrm>
        <a:off x="1356666" y="4322270"/>
        <a:ext cx="951695" cy="498001"/>
      </dsp:txXfrm>
    </dsp:sp>
    <dsp:sp modelId="{806A9E6A-8608-4DB0-B5FB-D1F5CB110FEC}">
      <dsp:nvSpPr>
        <dsp:cNvPr id="0" name=""/>
        <dsp:cNvSpPr/>
      </dsp:nvSpPr>
      <dsp:spPr>
        <a:xfrm rot="37638">
          <a:off x="2323836" y="4565310"/>
          <a:ext cx="631228" cy="18834"/>
        </a:xfrm>
        <a:custGeom>
          <a:avLst/>
          <a:gdLst/>
          <a:ahLst/>
          <a:cxnLst/>
          <a:rect l="0" t="0" r="0" b="0"/>
          <a:pathLst>
            <a:path>
              <a:moveTo>
                <a:pt x="0" y="9417"/>
              </a:moveTo>
              <a:lnTo>
                <a:pt x="631228" y="941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23670" y="4558946"/>
        <a:ext cx="31561" cy="31561"/>
      </dsp:txXfrm>
    </dsp:sp>
    <dsp:sp modelId="{E0FD8452-F994-4609-AD4A-DC25D576CAD8}">
      <dsp:nvSpPr>
        <dsp:cNvPr id="0" name=""/>
        <dsp:cNvSpPr/>
      </dsp:nvSpPr>
      <dsp:spPr>
        <a:xfrm>
          <a:off x="2955046" y="4100745"/>
          <a:ext cx="4924515" cy="954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prstClr val="white"/>
              </a:solidFill>
              <a:latin typeface="Arial"/>
              <a:ea typeface="+mn-ea"/>
              <a:cs typeface="B Titr"/>
            </a:rPr>
            <a:t>Confounding Variables</a:t>
          </a:r>
          <a:r>
            <a:rPr lang="en-US" sz="1200" b="0" kern="1200" dirty="0">
              <a:solidFill>
                <a:prstClr val="white"/>
              </a:solidFill>
              <a:latin typeface="Arial"/>
              <a:ea typeface="+mn-ea"/>
              <a:cs typeface="B Titr"/>
            </a:rPr>
            <a:t>: Both quantitative and qualitative parts struggle with controlling confounding factors.
</a:t>
          </a:r>
          <a:r>
            <a:rPr lang="en-US" sz="1200" b="1" kern="1200" dirty="0">
              <a:solidFill>
                <a:prstClr val="white"/>
              </a:solidFill>
              <a:latin typeface="Arial"/>
              <a:ea typeface="+mn-ea"/>
              <a:cs typeface="B Titr"/>
            </a:rPr>
            <a:t>Logistical Constraints</a:t>
          </a:r>
          <a:r>
            <a:rPr lang="en-US" sz="1200" b="0" kern="1200" dirty="0">
              <a:solidFill>
                <a:prstClr val="white"/>
              </a:solidFill>
              <a:latin typeface="Arial"/>
              <a:ea typeface="+mn-ea"/>
              <a:cs typeface="B Titr"/>
            </a:rPr>
            <a:t>: COVID-19 restrictions limited face-to-face interviews, affecting the depth of qualitative findings and the broader study.</a:t>
          </a:r>
        </a:p>
      </dsp:txBody>
      <dsp:txXfrm>
        <a:off x="2983013" y="4128712"/>
        <a:ext cx="4868581" cy="8989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5176F-6A66-4E93-96B4-337319BEED41}">
      <dsp:nvSpPr>
        <dsp:cNvPr id="0" name=""/>
        <dsp:cNvSpPr/>
      </dsp:nvSpPr>
      <dsp:spPr>
        <a:xfrm rot="10800000" flipV="1">
          <a:off x="0" y="54835"/>
          <a:ext cx="8783435" cy="607105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Study Aim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This study investigated the impact of sanctions on key health indicators reflecting the health status of the population in Iran.</a:t>
          </a:r>
          <a:endParaRPr lang="en-US" sz="1600" kern="1200" dirty="0">
            <a:solidFill>
              <a:srgbClr val="002060"/>
            </a:solidFill>
          </a:endParaRPr>
        </a:p>
      </dsp:txBody>
      <dsp:txXfrm rot="-10800000">
        <a:off x="17781" y="72616"/>
        <a:ext cx="8747873" cy="571543"/>
      </dsp:txXfrm>
    </dsp:sp>
    <dsp:sp modelId="{1D971230-1888-4A0E-9B95-84D970D38CC3}">
      <dsp:nvSpPr>
        <dsp:cNvPr id="0" name=""/>
        <dsp:cNvSpPr/>
      </dsp:nvSpPr>
      <dsp:spPr>
        <a:xfrm rot="5385758">
          <a:off x="4362386" y="599546"/>
          <a:ext cx="63527" cy="1737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-5400000">
        <a:off x="4341997" y="654638"/>
        <a:ext cx="104228" cy="44469"/>
      </dsp:txXfrm>
    </dsp:sp>
    <dsp:sp modelId="{158131CA-2C4A-4C62-A174-76E5A639F9B0}">
      <dsp:nvSpPr>
        <dsp:cNvPr id="0" name=""/>
        <dsp:cNvSpPr/>
      </dsp:nvSpPr>
      <dsp:spPr>
        <a:xfrm>
          <a:off x="9750" y="714258"/>
          <a:ext cx="8788171" cy="5138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 </a:t>
          </a:r>
          <a:r>
            <a:rPr lang="en-US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Main Key Findings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Increased Healthcare Costs: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Significant rise in out-of-pocket (OOP) payments for households.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Increased financial burden on families due to higher healthcare and medication costs.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Worsened Health Outcomes: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Chronic disease patients experienced deteriorating health outcomes due to lack of access to essential medicines.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 growing financial burden on households exacerbated these health challenges.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Regional Inequalities in Healthcare Access: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Significant disparities in healthcare access across provinces, especially in rural and underdeveloped areas.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Significant Changes in Health Indicators: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11 indicators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(39.2%) showed changes after the change point in 2009, with </a:t>
          </a: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four indicators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(14.2%) significantly deteriorating post-2009.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Five indicators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demonstrated significant increases during the sanctions period:</a:t>
          </a:r>
        </a:p>
        <a:p>
          <a:pPr marL="342900" lvl="3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Out-of-Pocket (OOP) payments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household expenditure on food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and </a:t>
          </a: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mortality rates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due to </a:t>
          </a: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COPD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thalassemia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and </a:t>
          </a: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hypertension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Indirect Effects of Sanctions: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Sanctions resulted in inflation, reduced production, currency devaluation, and difficult financial transactions with other countries.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Political behavior changes and diplomatic relations also played a role in impacting public health.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Challenges Identified by Patients: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Patients identified availability, cost, and quality of medicines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and healthcare services as the most significant challenges compromising population health.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Challenges Identified by Policymakers: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Policymakers highlighted the effect of sanctions on the </a:t>
          </a:r>
          <a:r>
            <a:rPr lang="en-US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health system’s functions and infrastructures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including economic, political, social, educational, and research sectors. These had significant repercussions on population health.</a:t>
          </a:r>
        </a:p>
      </dsp:txBody>
      <dsp:txXfrm>
        <a:off x="160251" y="864759"/>
        <a:ext cx="8487169" cy="48374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7D8DA-F2BA-4FFC-9312-3A845D68C12A}">
      <dsp:nvSpPr>
        <dsp:cNvPr id="0" name=""/>
        <dsp:cNvSpPr/>
      </dsp:nvSpPr>
      <dsp:spPr>
        <a:xfrm>
          <a:off x="0" y="0"/>
          <a:ext cx="7525569" cy="100710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Comprehensive Coverage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Long-Term Analysis: Covered two decades (2000–2020) of healthcare trends under sanctions.
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Geographical </a:t>
          </a:r>
          <a:r>
            <a:rPr lang="en-US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Scope: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Analyzed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data at both national and sub-national levels, highlighting disparities across provinces.</a:t>
          </a:r>
        </a:p>
      </dsp:txBody>
      <dsp:txXfrm>
        <a:off x="1597196" y="0"/>
        <a:ext cx="5928372" cy="1007107"/>
      </dsp:txXfrm>
    </dsp:sp>
    <dsp:sp modelId="{6F1114D3-C618-4F45-BEFA-5B18080670F2}">
      <dsp:nvSpPr>
        <dsp:cNvPr id="0" name=""/>
        <dsp:cNvSpPr/>
      </dsp:nvSpPr>
      <dsp:spPr>
        <a:xfrm>
          <a:off x="92082" y="72769"/>
          <a:ext cx="1505113" cy="8615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CAACC-C73C-4638-A0FF-24441D74205E}">
      <dsp:nvSpPr>
        <dsp:cNvPr id="0" name=""/>
        <dsp:cNvSpPr/>
      </dsp:nvSpPr>
      <dsp:spPr>
        <a:xfrm>
          <a:off x="0" y="1099189"/>
          <a:ext cx="7525569" cy="146100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Innovative Mixed-Methods Design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Integration of Methods: Combined quantitative trends with qualitative insights for a more nuanced understanding.
Robust Quantitative Techniques: Use of advanced statistical models like Join Point Regression and GAMM to detect trends and relationships.
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Rich Qualitative Insights: 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Semi-structured interviews provided in-depth perspectives from diverse participants.</a:t>
          </a:r>
        </a:p>
      </dsp:txBody>
      <dsp:txXfrm>
        <a:off x="1597196" y="1099189"/>
        <a:ext cx="5928372" cy="1461000"/>
      </dsp:txXfrm>
    </dsp:sp>
    <dsp:sp modelId="{668C5FAB-2AEC-472B-A69D-B443421210B4}">
      <dsp:nvSpPr>
        <dsp:cNvPr id="0" name=""/>
        <dsp:cNvSpPr/>
      </dsp:nvSpPr>
      <dsp:spPr>
        <a:xfrm>
          <a:off x="92082" y="1201042"/>
          <a:ext cx="1505113" cy="12572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D751ED-1E42-40D5-ABA1-439E9D8D82A0}">
      <dsp:nvSpPr>
        <dsp:cNvPr id="0" name=""/>
        <dsp:cNvSpPr/>
      </dsp:nvSpPr>
      <dsp:spPr>
        <a:xfrm>
          <a:off x="0" y="2652273"/>
          <a:ext cx="7525569" cy="1219993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Policy Relevance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Identified Inequities: Highlighted regions and populations most affected by sanctions, guiding targeted interventions.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Actionable Recommendations: 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Provided evidence-based insights for mitigating sanctions' adverse effects on healthcare.</a:t>
          </a:r>
        </a:p>
      </dsp:txBody>
      <dsp:txXfrm>
        <a:off x="1597196" y="2652273"/>
        <a:ext cx="5928372" cy="1219993"/>
      </dsp:txXfrm>
    </dsp:sp>
    <dsp:sp modelId="{1F43D6AA-46AA-4D0E-8F23-FB652D64971A}">
      <dsp:nvSpPr>
        <dsp:cNvPr id="0" name=""/>
        <dsp:cNvSpPr/>
      </dsp:nvSpPr>
      <dsp:spPr>
        <a:xfrm>
          <a:off x="92082" y="2779267"/>
          <a:ext cx="1505113" cy="9660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52000" b="-5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AC751-54A7-4FE2-8652-71861AC1B399}">
      <dsp:nvSpPr>
        <dsp:cNvPr id="0" name=""/>
        <dsp:cNvSpPr/>
      </dsp:nvSpPr>
      <dsp:spPr>
        <a:xfrm>
          <a:off x="0" y="3964349"/>
          <a:ext cx="7525569" cy="920825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Interdisciplinary Approach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Bridged health economics, public policy, and qualitative research to address a complex issue comprehensively.</a:t>
          </a:r>
        </a:p>
      </dsp:txBody>
      <dsp:txXfrm>
        <a:off x="1597196" y="3964349"/>
        <a:ext cx="5928372" cy="920825"/>
      </dsp:txXfrm>
    </dsp:sp>
    <dsp:sp modelId="{F75D942D-4719-408F-AA44-8EBE8A4F5084}">
      <dsp:nvSpPr>
        <dsp:cNvPr id="0" name=""/>
        <dsp:cNvSpPr/>
      </dsp:nvSpPr>
      <dsp:spPr>
        <a:xfrm>
          <a:off x="92082" y="4056431"/>
          <a:ext cx="1505113" cy="7366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7F2FA70F-1A3C-46A4-B436-7E38B77E05AC}" type="datetimeFigureOut">
              <a:rPr lang="fa-IR" smtClean="0"/>
              <a:t>06/14/1446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163301A-8632-42D4-AC9C-AFEABB08B46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6517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fa-IR" b="1" dirty="0"/>
              <a:t>عوامل مؤثر بر صنعت تجهیزات پزشکی:</a:t>
            </a:r>
            <a:endParaRPr lang="fa-IR" dirty="0"/>
          </a:p>
          <a:p>
            <a:pPr marL="742950" lvl="1" indent="-285750">
              <a:buFont typeface="+mj-lt"/>
              <a:buAutoNum type="arabicPeriod"/>
            </a:pPr>
            <a:r>
              <a:rPr lang="fa-IR" b="1" dirty="0"/>
              <a:t>کشورهای توسعه‌یافته</a:t>
            </a:r>
            <a:r>
              <a:rPr lang="fa-IR" dirty="0"/>
              <a:t>: هزینه‌های زیاد مراقبت‌های بهداشتی، سیاست‌های بازپرداخت مطلوب و زیرساخت‌های پیشرفته موجب افزایش درآمد و ارزش بازار تجهیزات پزشکی شده است. همچنین، افزایش جمعیت سالخورده و شیوع بیماری‌های مزمن به افزایش استفاده از تجهیزات پزشکی کمک کرده است.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b="1" dirty="0"/>
              <a:t>کشورهای نوظهور</a:t>
            </a:r>
            <a:r>
              <a:rPr lang="fa-IR" dirty="0"/>
              <a:t>: مانند چین و هند، با عواملی چون افزایش جمعیت، بهبود زیرساخت‌های بهداشتی و درمانی و افزایش آگاهی مردم، تقاضا برای تجهیزات پزشکی و هزینه‌های بهداشتی افزایش یافته است.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b="1" dirty="0"/>
              <a:t>کشورهای در حال توسعه</a:t>
            </a:r>
            <a:r>
              <a:rPr lang="fa-IR" dirty="0"/>
              <a:t>: وابستگی بالایی به فناوری‌های پزشکی وارداتی دارند به دلیل کمبود منابع مالی و پرسنل آموزش‌دیده. این تجهیزات پیشرفته معمولاً هزینه زیادی را به کشورها تحمیل می‌کند و ممکن است عملکردهای اضافی آن‌ها در کشورهای در حال توسعه به خوبی استفاده نشود.</a:t>
            </a:r>
          </a:p>
          <a:p>
            <a:r>
              <a:rPr lang="fa-IR" dirty="0"/>
              <a:t>این نتایج نشان‌دهنده روند رو به رشد صنعت تجهیزات پزشکی در سطح جهانی و به ویژه در ایران و کشورهای نوظهور است. همچنین، چالش‌های وابستگی به فناوری‌های پیشرفته در کشورهای در حال توسعه به وضوح مشخص شده است.</a:t>
            </a:r>
          </a:p>
          <a:p>
            <a:endParaRPr lang="fa-IR" dirty="0"/>
          </a:p>
          <a:p>
            <a:endParaRPr lang="fa-IR" dirty="0"/>
          </a:p>
          <a:p>
            <a:r>
              <a:rPr lang="fa-IR" b="1" dirty="0"/>
              <a:t>نتایج کلی:</a:t>
            </a:r>
          </a:p>
          <a:p>
            <a:pPr>
              <a:buFont typeface="+mj-lt"/>
              <a:buAutoNum type="arabicPeriod"/>
            </a:pPr>
            <a:r>
              <a:rPr lang="fa-IR" b="1" dirty="0"/>
              <a:t>تحریم‌ها و اقتصادی</a:t>
            </a:r>
            <a:r>
              <a:rPr lang="fa-IR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تحریم‌های اقتصادی و تغییرات قیمت ارز تأثیر عمیق و منفی بر صنعت تجهیزات پزشکی ایران داشته است.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کاهش شدید واردات در سال‌های 1397 و 1398 به دلیل فشارهای اقتصادی و تحریم‌ها.</a:t>
            </a:r>
          </a:p>
          <a:p>
            <a:pPr>
              <a:buFont typeface="+mj-lt"/>
              <a:buAutoNum type="arabicPeriod"/>
            </a:pPr>
            <a:r>
              <a:rPr lang="fa-IR" b="1" dirty="0"/>
              <a:t>کرونا</a:t>
            </a:r>
            <a:r>
              <a:rPr lang="fa-IR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شیوع کووید-19 در سال 1399 موجب کاهش شدید واردات تجهیزات پزشکی به دلیل اختلال در زنجیره تأمین و افزایش تقاضا شد.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بهبود نسبی وضعیت زنجیره تأمین و افزایش واردات در سال 1400.</a:t>
            </a:r>
          </a:p>
          <a:p>
            <a:pPr>
              <a:buFont typeface="+mj-lt"/>
              <a:buAutoNum type="arabicPeriod"/>
            </a:pPr>
            <a:r>
              <a:rPr lang="fa-IR" b="1" dirty="0"/>
              <a:t>سیاست‌های ارزی</a:t>
            </a:r>
            <a:r>
              <a:rPr lang="fa-IR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سیاست‌های ارزی و تغییرات در تخصیص ارز دولتی و یارانه نقدی تأثیر قابل توجهی بر واردات و قیمت تجهیزات پزشکی داشته است.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حذف ارز ترجیحی و افزایش یارانه نقدی به کاهش واردات در سال 1401 منجر شد.</a:t>
            </a:r>
          </a:p>
          <a:p>
            <a:pPr>
              <a:buFont typeface="+mj-lt"/>
              <a:buAutoNum type="arabicPeriod"/>
            </a:pPr>
            <a:r>
              <a:rPr lang="fa-IR" b="1" dirty="0"/>
              <a:t>پیشرفت‌های داخلی</a:t>
            </a:r>
            <a:r>
              <a:rPr lang="fa-IR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تلاش برای تقویت تولید داخلی به عنوان یک راهکار برای کاهش وابستگی به واردات و مقابله با اثرات تحریم‌ها و بحران‌ها.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301A-8632-42D4-AC9C-AFEABB08B46E}" type="slidenum">
              <a:rPr lang="fa-IR" smtClean="0"/>
              <a:t>22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61034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AE19F9-FD18-8A1A-EE29-4820BE035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87092837-C64F-B461-1C9D-74F0432F4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881C576-36F8-EEA1-9BB1-DC5A7EE3D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fa-IR" b="1" dirty="0"/>
              <a:t>عوامل مؤثر بر صنعت تجهیزات پزشکی:</a:t>
            </a:r>
            <a:endParaRPr lang="fa-IR" dirty="0"/>
          </a:p>
          <a:p>
            <a:pPr marL="742950" lvl="1" indent="-285750">
              <a:buFont typeface="+mj-lt"/>
              <a:buAutoNum type="arabicPeriod"/>
            </a:pPr>
            <a:r>
              <a:rPr lang="fa-IR" b="1" dirty="0"/>
              <a:t>کشورهای توسعه‌یافته</a:t>
            </a:r>
            <a:r>
              <a:rPr lang="fa-IR" dirty="0"/>
              <a:t>: هزینه‌های زیاد مراقبت‌های بهداشتی، سیاست‌های بازپرداخت مطلوب و زیرساخت‌های پیشرفته موجب افزایش درآمد و ارزش بازار تجهیزات پزشکی شده است. همچنین، افزایش جمعیت سالخورده و شیوع بیماری‌های مزمن به افزایش استفاده از تجهیزات پزشکی کمک کرده است.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b="1" dirty="0"/>
              <a:t>کشورهای نوظهور</a:t>
            </a:r>
            <a:r>
              <a:rPr lang="fa-IR" dirty="0"/>
              <a:t>: مانند چین و هند، با عواملی چون افزایش جمعیت، بهبود زیرساخت‌های بهداشتی و درمانی و افزایش آگاهی مردم، تقاضا برای تجهیزات پزشکی و هزینه‌های بهداشتی افزایش یافته است.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b="1" dirty="0"/>
              <a:t>کشورهای در حال توسعه</a:t>
            </a:r>
            <a:r>
              <a:rPr lang="fa-IR" dirty="0"/>
              <a:t>: وابستگی بالایی به فناوری‌های پزشکی وارداتی دارند به دلیل کمبود منابع مالی و پرسنل آموزش‌دیده. این تجهیزات پیشرفته معمولاً هزینه زیادی را به کشورها تحمیل می‌کند و ممکن است عملکردهای اضافی آن‌ها در کشورهای در حال توسعه به خوبی استفاده نشود.</a:t>
            </a:r>
          </a:p>
          <a:p>
            <a:r>
              <a:rPr lang="fa-IR" dirty="0"/>
              <a:t>این نتایج نشان‌دهنده روند رو به رشد صنعت تجهیزات پزشکی در سطح جهانی و به ویژه در ایران و کشورهای نوظهور است. همچنین، چالش‌های وابستگی به فناوری‌های پیشرفته در کشورهای در حال توسعه به وضوح مشخص شده است.</a:t>
            </a:r>
          </a:p>
          <a:p>
            <a:endParaRPr lang="fa-IR" dirty="0"/>
          </a:p>
          <a:p>
            <a:endParaRPr lang="fa-IR" dirty="0"/>
          </a:p>
          <a:p>
            <a:r>
              <a:rPr lang="fa-IR" b="1" dirty="0"/>
              <a:t>نتایج کلی:</a:t>
            </a:r>
          </a:p>
          <a:p>
            <a:pPr>
              <a:buFont typeface="+mj-lt"/>
              <a:buAutoNum type="arabicPeriod"/>
            </a:pPr>
            <a:r>
              <a:rPr lang="fa-IR" b="1" dirty="0"/>
              <a:t>تحریم‌ها و اقتصادی</a:t>
            </a:r>
            <a:r>
              <a:rPr lang="fa-IR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تحریم‌های اقتصادی و تغییرات قیمت ارز تأثیر عمیق و منفی بر صنعت تجهیزات پزشکی ایران داشته است.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کاهش شدید واردات در سال‌های 1397 و 1398 به دلیل فشارهای اقتصادی و تحریم‌ها.</a:t>
            </a:r>
          </a:p>
          <a:p>
            <a:pPr>
              <a:buFont typeface="+mj-lt"/>
              <a:buAutoNum type="arabicPeriod"/>
            </a:pPr>
            <a:r>
              <a:rPr lang="fa-IR" b="1" dirty="0"/>
              <a:t>کرونا</a:t>
            </a:r>
            <a:r>
              <a:rPr lang="fa-IR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شیوع کووید-19 در سال 1399 موجب کاهش شدید واردات تجهیزات پزشکی به دلیل اختلال در زنجیره تأمین و افزایش تقاضا شد.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بهبود نسبی وضعیت زنجیره تأمین و افزایش واردات در سال 1400.</a:t>
            </a:r>
          </a:p>
          <a:p>
            <a:pPr>
              <a:buFont typeface="+mj-lt"/>
              <a:buAutoNum type="arabicPeriod"/>
            </a:pPr>
            <a:r>
              <a:rPr lang="fa-IR" b="1" dirty="0"/>
              <a:t>سیاست‌های ارزی</a:t>
            </a:r>
            <a:r>
              <a:rPr lang="fa-IR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سیاست‌های ارزی و تغییرات در تخصیص ارز دولتی و یارانه نقدی تأثیر قابل توجهی بر واردات و قیمت تجهیزات پزشکی داشته است.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حذف ارز ترجیحی و افزایش یارانه نقدی به کاهش واردات در سال 1401 منجر شد.</a:t>
            </a:r>
          </a:p>
          <a:p>
            <a:pPr>
              <a:buFont typeface="+mj-lt"/>
              <a:buAutoNum type="arabicPeriod"/>
            </a:pPr>
            <a:r>
              <a:rPr lang="fa-IR" b="1" dirty="0"/>
              <a:t>پیشرفت‌های داخلی</a:t>
            </a:r>
            <a:r>
              <a:rPr lang="fa-IR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تلاش برای تقویت تولید داخلی به عنوان یک راهکار برای کاهش وابستگی به واردات و مقابله با اثرات تحریم‌ها و بحران‌ها.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842DD8-B2C1-608B-4405-EE69D78613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301A-8632-42D4-AC9C-AFEABB08B46E}" type="slidenum">
              <a:rPr lang="fa-IR" smtClean="0"/>
              <a:t>23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9553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2F35D5-C221-CDF1-5615-B46383B34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68DA55A-4029-2C3B-D2A7-D430198B6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BE6C19F-CC95-F7F2-4E2F-D86DC56DB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fa-IR" b="1" dirty="0"/>
              <a:t>عوامل مؤثر بر صنعت تجهیزات پزشکی:</a:t>
            </a:r>
            <a:endParaRPr lang="fa-IR" dirty="0"/>
          </a:p>
          <a:p>
            <a:pPr marL="742950" lvl="1" indent="-285750">
              <a:buFont typeface="+mj-lt"/>
              <a:buAutoNum type="arabicPeriod"/>
            </a:pPr>
            <a:r>
              <a:rPr lang="fa-IR" b="1" dirty="0"/>
              <a:t>کشورهای توسعه‌یافته</a:t>
            </a:r>
            <a:r>
              <a:rPr lang="fa-IR" dirty="0"/>
              <a:t>: هزینه‌های زیاد مراقبت‌های بهداشتی، سیاست‌های بازپرداخت مطلوب و زیرساخت‌های پیشرفته موجب افزایش درآمد و ارزش بازار تجهیزات پزشکی شده است. همچنین، افزایش جمعیت سالخورده و شیوع بیماری‌های مزمن به افزایش استفاده از تجهیزات پزشکی کمک کرده است.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b="1" dirty="0"/>
              <a:t>کشورهای نوظهور</a:t>
            </a:r>
            <a:r>
              <a:rPr lang="fa-IR" dirty="0"/>
              <a:t>: مانند چین و هند، با عواملی چون افزایش جمعیت، بهبود زیرساخت‌های بهداشتی و درمانی و افزایش آگاهی مردم، تقاضا برای تجهیزات پزشکی و هزینه‌های بهداشتی افزایش یافته است.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b="1" dirty="0"/>
              <a:t>کشورهای در حال توسعه</a:t>
            </a:r>
            <a:r>
              <a:rPr lang="fa-IR" dirty="0"/>
              <a:t>: وابستگی بالایی به فناوری‌های پزشکی وارداتی دارند به دلیل کمبود منابع مالی و پرسنل آموزش‌دیده. این تجهیزات پیشرفته معمولاً هزینه زیادی را به کشورها تحمیل می‌کند و ممکن است عملکردهای اضافی آن‌ها در کشورهای در حال توسعه به خوبی استفاده نشود.</a:t>
            </a:r>
          </a:p>
          <a:p>
            <a:r>
              <a:rPr lang="fa-IR" dirty="0"/>
              <a:t>این نتایج نشان‌دهنده روند رو به رشد صنعت تجهیزات پزشکی در سطح جهانی و به ویژه در ایران و کشورهای نوظهور است. همچنین، چالش‌های وابستگی به فناوری‌های پیشرفته در کشورهای در حال توسعه به وضوح مشخص شده است.</a:t>
            </a:r>
          </a:p>
          <a:p>
            <a:endParaRPr lang="fa-IR" dirty="0"/>
          </a:p>
          <a:p>
            <a:endParaRPr lang="fa-IR" dirty="0"/>
          </a:p>
          <a:p>
            <a:r>
              <a:rPr lang="fa-IR" b="1" dirty="0"/>
              <a:t>نتایج کلی:</a:t>
            </a:r>
          </a:p>
          <a:p>
            <a:pPr>
              <a:buFont typeface="+mj-lt"/>
              <a:buAutoNum type="arabicPeriod"/>
            </a:pPr>
            <a:r>
              <a:rPr lang="fa-IR" b="1" dirty="0"/>
              <a:t>تحریم‌ها و اقتصادی</a:t>
            </a:r>
            <a:r>
              <a:rPr lang="fa-IR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تحریم‌های اقتصادی و تغییرات قیمت ارز تأثیر عمیق و منفی بر صنعت تجهیزات پزشکی ایران داشته است.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کاهش شدید واردات در سال‌های 1397 و 1398 به دلیل فشارهای اقتصادی و تحریم‌ها.</a:t>
            </a:r>
          </a:p>
          <a:p>
            <a:pPr>
              <a:buFont typeface="+mj-lt"/>
              <a:buAutoNum type="arabicPeriod"/>
            </a:pPr>
            <a:r>
              <a:rPr lang="fa-IR" b="1" dirty="0"/>
              <a:t>کرونا</a:t>
            </a:r>
            <a:r>
              <a:rPr lang="fa-IR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شیوع کووید-19 در سال 1399 موجب کاهش شدید واردات تجهیزات پزشکی به دلیل اختلال در زنجیره تأمین و افزایش تقاضا شد.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بهبود نسبی وضعیت زنجیره تأمین و افزایش واردات در سال 1400.</a:t>
            </a:r>
          </a:p>
          <a:p>
            <a:pPr>
              <a:buFont typeface="+mj-lt"/>
              <a:buAutoNum type="arabicPeriod"/>
            </a:pPr>
            <a:r>
              <a:rPr lang="fa-IR" b="1" dirty="0"/>
              <a:t>سیاست‌های ارزی</a:t>
            </a:r>
            <a:r>
              <a:rPr lang="fa-IR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سیاست‌های ارزی و تغییرات در تخصیص ارز دولتی و یارانه نقدی تأثیر قابل توجهی بر واردات و قیمت تجهیزات پزشکی داشته است.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حذف ارز ترجیحی و افزایش یارانه نقدی به کاهش واردات در سال 1401 منجر شد.</a:t>
            </a:r>
          </a:p>
          <a:p>
            <a:pPr>
              <a:buFont typeface="+mj-lt"/>
              <a:buAutoNum type="arabicPeriod"/>
            </a:pPr>
            <a:r>
              <a:rPr lang="fa-IR" b="1" dirty="0"/>
              <a:t>پیشرفت‌های داخلی</a:t>
            </a:r>
            <a:r>
              <a:rPr lang="fa-IR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fa-IR" dirty="0"/>
              <a:t>تلاش برای تقویت تولید داخلی به عنوان یک راهکار برای کاهش وابستگی به واردات و مقابله با اثرات تحریم‌ها و بحران‌ها.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3478D80-FD64-A47F-10FE-7695D89C19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301A-8632-42D4-AC9C-AFEABB08B46E}" type="slidenum">
              <a:rPr lang="fa-IR" smtClean="0"/>
              <a:t>24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3869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6276CD-7E7B-8670-37E6-35116FCF3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8DABE7F-0D08-CD60-480B-C61207A6E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AD1C05C9-ECDB-B0EB-C569-E884539A97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29083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FB5CB42-FFA5-5F6B-54A2-AD18B936E7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301A-8632-42D4-AC9C-AFEABB08B46E}" type="slidenum">
              <a:rPr lang="fa-IR" smtClean="0"/>
              <a:t>27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01934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DF8A2F-771C-5721-D8D8-064E3B1F3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60EB894F-727A-FB77-8449-4E8C9E825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6CE41B1-386C-3F67-B08F-4A2E71DCB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fa-IR" sz="1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Calibri" panose="020F0502020204030204" pitchFamily="34" charset="0"/>
              </a:rPr>
              <a:t>ساختار بازار رقابت کامل: در این حالت، بیش از 50 رقیب در بازار وجود دارند بدون آنکه سهم زیادی از بازار را در اختیار داشته باشند.</a:t>
            </a:r>
            <a:endParaRPr lang="en-US" sz="18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fa-IR" sz="1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Calibri" panose="020F0502020204030204" pitchFamily="34" charset="0"/>
              </a:rPr>
              <a:t>ساختار بازار رقابت انحصاری: تعداد بنگاه های رقیب موثر زیاد بوده و هیچکدام بیش از 10 درصد بازار را در انحصار ندارند.</a:t>
            </a:r>
            <a:endParaRPr lang="en-US" sz="18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fa-IR" sz="1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Calibri" panose="020F0502020204030204" pitchFamily="34" charset="0"/>
              </a:rPr>
              <a:t>ساختار بازار انحصار چند جانبه باز: در این حالت 4 بنگاه، حداکثر 40 درصد بازار را در انحصار خودشان دارند.</a:t>
            </a:r>
            <a:endParaRPr lang="en-US" sz="18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fa-IR" sz="1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Calibri" panose="020F0502020204030204" pitchFamily="34" charset="0"/>
              </a:rPr>
              <a:t>ساختار بازار انحصار چند جانبه: 4 بنگاه، حداقل 40 درصد و حداکثر 60 درصد بازار را در انحصار دارند.</a:t>
            </a:r>
            <a:endParaRPr lang="en-US" sz="18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fa-IR" sz="1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Calibri" panose="020F0502020204030204" pitchFamily="34" charset="0"/>
              </a:rPr>
              <a:t>ساختار بازار انحصار چند جانبه بسته: 4 بنگاه، حداقل 60 درصد بازار را در انحصار دارند.</a:t>
            </a:r>
            <a:endParaRPr lang="en-US" sz="18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fa-IR" sz="1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Calibri" panose="020F0502020204030204" pitchFamily="34" charset="0"/>
              </a:rPr>
              <a:t>ساختار بازار بنگاه مسلط: در این حالت یک بنگاه به تنهایی بیشتر از 50 درصد از سهام بازار را در انحصار خود دارد.</a:t>
            </a:r>
            <a:endParaRPr lang="en-US" sz="18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fa-IR" sz="1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Calibri" panose="020F0502020204030204" pitchFamily="34" charset="0"/>
              </a:rPr>
              <a:t>ساختار بازار انحصار کامل: در این نوع بازار، یک بنگاه کل بازار را در انحصار خودش دارد. </a:t>
            </a:r>
            <a:endParaRPr lang="en-US" sz="18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Competitive market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Monopolistic competition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Open (Loose) oligopoly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Oligopoly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Closed (Tight) oligopoly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Dominant firm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Monopoly</a:t>
            </a:r>
          </a:p>
          <a:p>
            <a:endParaRPr lang="en-US" dirty="0"/>
          </a:p>
          <a:p>
            <a:pPr marL="0" marR="0" indent="29083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12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از این رو رقابت کامل مفیدترین نوع ساختار بازار می باشد. زیرا در این حالت، تقاضای واقعی مشتریان مشخص است و عرضه کنندگان محصولات خودشان را با سطح قیمت و کیفیتی که خریدار می خواهد، به گونه ای که هزینه های فروشنده نیز تامین گردد، ارائه خواهند کرد. به معنای دیگر، در این حالت علایق تولیدکنندگان و مصرف کنندگان با یکدیگر هم سطح شده و موجب می گردد تا فروشندگان هزینه های واقعی خودشان را آشکار نمایند (جدول 2-3).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29083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12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 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29083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1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جدول2-3- انواع ساختار بازار اصلی و ویژگی های آن (35, 88-91)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ویژگی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انحصار کامل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(</a:t>
            </a:r>
            <a:r>
              <a:rPr lang="en-US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Monopoly</a:t>
            </a:r>
            <a:r>
              <a:rPr lang="fa-IR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)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انحصار چند جانبه (</a:t>
            </a:r>
            <a:r>
              <a:rPr lang="en-US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Oligopoly</a:t>
            </a:r>
            <a:r>
              <a:rPr lang="fa-IR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)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1270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رقابت انحصاری (</a:t>
            </a:r>
            <a:r>
              <a:rPr lang="en-US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Monopolistic competition</a:t>
            </a:r>
            <a:r>
              <a:rPr lang="fa-IR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)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رقابت کامل (</a:t>
            </a:r>
            <a:r>
              <a:rPr lang="en-US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Competitive market</a:t>
            </a:r>
            <a:r>
              <a:rPr lang="fa-IR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)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b="1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تعداد شرکت ها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یک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2 </a:t>
            </a: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یا بیشتر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1270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بسیار زیاد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بسیار زیاد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اندازه متوسط شرکت ها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بسیار بزرگ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بزرگ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1270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کوچک تا متوسط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کوچک</a:t>
            </a: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کمی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b="1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ماهیت محصول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منحصر به فرد</a:t>
            </a: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خاص به فرد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مشابه / متمایز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1270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متمایز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یکسان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موانع ورود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قابل توجه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قابل توجه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1270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کم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بدون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b="1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دخالت دولت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بله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برخی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1270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خیر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خیر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تصمیمات خروجی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بیشترین خروجی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خروجی محدود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1270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خروجی محدود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بدون محدودیت خروجی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b="1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وابستگی متقابل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بدون رقیب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رقبای وابسته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1270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هر شرکت مستقل است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هر شرکت مستقل است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b="1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امکان سودآوری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بالا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بالا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1270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متوسط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پایین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b="1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قیمت و هزینه نهایی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هزینه نهایی </a:t>
            </a:r>
            <a:r>
              <a:rPr lang="en-US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 &gt;</a:t>
            </a: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قیمت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هزینه نهایی </a:t>
            </a:r>
            <a:r>
              <a:rPr lang="en-US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 &gt;</a:t>
            </a: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قیمت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1270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هزینه نهایی </a:t>
            </a:r>
            <a:r>
              <a:rPr lang="en-US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 &gt;</a:t>
            </a: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قیمت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قیمت = هزینه نهایی</a:t>
            </a:r>
            <a:endParaRPr lang="en-US" sz="1200" dirty="0">
              <a:solidFill>
                <a:srgbClr val="000000"/>
              </a:solidFill>
              <a:effectLst/>
              <a:highlight>
                <a:srgbClr val="F2F2F2"/>
              </a:highlight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marR="0" indent="29083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1200" dirty="0">
                <a:solidFill>
                  <a:srgbClr val="000000"/>
                </a:solidFill>
                <a:effectLst/>
                <a:latin typeface="2  Nazanin" panose="00000400000000000000" pitchFamily="2" charset="-78"/>
                <a:ea typeface="Times New Roman" panose="02020603050405020304" pitchFamily="18" charset="0"/>
                <a:cs typeface="2  Nazanin" panose="00000400000000000000" pitchFamily="2" charset="-78"/>
              </a:rPr>
              <a:t> </a:t>
            </a:r>
            <a:endParaRPr lang="en-US" sz="1200" dirty="0">
              <a:solidFill>
                <a:srgbClr val="000000"/>
              </a:solidFill>
              <a:effectLst/>
              <a:latin typeface="2  Nazanin" panose="00000400000000000000" pitchFamily="2" charset="-78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CD75D38-0103-CEC9-870A-11B9E564FA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301A-8632-42D4-AC9C-AFEABB08B46E}" type="slidenum">
              <a:rPr lang="fa-IR" smtClean="0"/>
              <a:t>32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20902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../slides/slide12.xml"/><Relationship Id="rId7" Type="http://schemas.openxmlformats.org/officeDocument/2006/relationships/slide" Target="../slides/slide26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1.xml"/><Relationship Id="rId5" Type="http://schemas.openxmlformats.org/officeDocument/2006/relationships/slide" Target="../slides/slide14.xml"/><Relationship Id="rId4" Type="http://schemas.openxmlformats.org/officeDocument/2006/relationships/slide" Target="../slides/slide9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../slides/slide12.xml"/><Relationship Id="rId7" Type="http://schemas.openxmlformats.org/officeDocument/2006/relationships/slide" Target="../slides/slide26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1.xml"/><Relationship Id="rId5" Type="http://schemas.openxmlformats.org/officeDocument/2006/relationships/slide" Target="../slides/slide14.xml"/><Relationship Id="rId4" Type="http://schemas.openxmlformats.org/officeDocument/2006/relationships/slide" Target="../slides/slide9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../slides/slide12.xml"/><Relationship Id="rId7" Type="http://schemas.openxmlformats.org/officeDocument/2006/relationships/slide" Target="../slides/slide26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1.xml"/><Relationship Id="rId5" Type="http://schemas.openxmlformats.org/officeDocument/2006/relationships/slide" Target="../slides/slide14.xml"/><Relationship Id="rId4" Type="http://schemas.openxmlformats.org/officeDocument/2006/relationships/slide" Target="../slides/slide9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../slides/slide12.xml"/><Relationship Id="rId7" Type="http://schemas.openxmlformats.org/officeDocument/2006/relationships/slide" Target="../slides/slide26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21.xml"/><Relationship Id="rId5" Type="http://schemas.openxmlformats.org/officeDocument/2006/relationships/slide" Target="../slides/slide14.xml"/><Relationship Id="rId4" Type="http://schemas.openxmlformats.org/officeDocument/2006/relationships/slide" Target="../slides/slide9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../slides/slide12.xml"/><Relationship Id="rId7" Type="http://schemas.openxmlformats.org/officeDocument/2006/relationships/slide" Target="../slides/slide26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1.xml"/><Relationship Id="rId5" Type="http://schemas.openxmlformats.org/officeDocument/2006/relationships/slide" Target="../slides/slide14.xml"/><Relationship Id="rId4" Type="http://schemas.openxmlformats.org/officeDocument/2006/relationships/slide" Target="../slides/slide9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../slides/slide12.xml"/><Relationship Id="rId7" Type="http://schemas.openxmlformats.org/officeDocument/2006/relationships/slide" Target="../slides/slide26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1.xml"/><Relationship Id="rId5" Type="http://schemas.openxmlformats.org/officeDocument/2006/relationships/slide" Target="../slides/slide14.xml"/><Relationship Id="rId4" Type="http://schemas.openxmlformats.org/officeDocument/2006/relationships/slide" Target="../slides/slide9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../slides/slide12.xml"/><Relationship Id="rId7" Type="http://schemas.openxmlformats.org/officeDocument/2006/relationships/slide" Target="../slides/slide26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1.xml"/><Relationship Id="rId5" Type="http://schemas.openxmlformats.org/officeDocument/2006/relationships/slide" Target="../slides/slide14.xml"/><Relationship Id="rId4" Type="http://schemas.openxmlformats.org/officeDocument/2006/relationships/slide" Target="../slides/slide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اول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D63C985-D59B-CEF3-4443-2B9D41BC187C}"/>
              </a:ext>
            </a:extLst>
          </p:cNvPr>
          <p:cNvSpPr/>
          <p:nvPr userDrawn="1"/>
        </p:nvSpPr>
        <p:spPr>
          <a:xfrm>
            <a:off x="134198" y="239476"/>
            <a:ext cx="9193124" cy="6459291"/>
          </a:xfrm>
          <a:prstGeom prst="roundRect">
            <a:avLst>
              <a:gd name="adj" fmla="val 1893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362670C-B330-9D0B-B48C-1EF9004F87BD}"/>
              </a:ext>
            </a:extLst>
          </p:cNvPr>
          <p:cNvSpPr/>
          <p:nvPr userDrawn="1"/>
        </p:nvSpPr>
        <p:spPr>
          <a:xfrm>
            <a:off x="360640" y="71771"/>
            <a:ext cx="8737564" cy="434991"/>
          </a:xfrm>
          <a:prstGeom prst="rect">
            <a:avLst/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1BCB148-E1F1-19DB-3C3B-E358AE75C37E}"/>
              </a:ext>
            </a:extLst>
          </p:cNvPr>
          <p:cNvSpPr/>
          <p:nvPr userDrawn="1"/>
        </p:nvSpPr>
        <p:spPr>
          <a:xfrm>
            <a:off x="9496926" y="0"/>
            <a:ext cx="269250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4537DF36-795F-42C4-5756-C364399EDD1D}"/>
              </a:ext>
            </a:extLst>
          </p:cNvPr>
          <p:cNvSpPr/>
          <p:nvPr userDrawn="1"/>
        </p:nvSpPr>
        <p:spPr>
          <a:xfrm>
            <a:off x="10562416" y="1736873"/>
            <a:ext cx="563852" cy="4394360"/>
          </a:xfrm>
          <a:custGeom>
            <a:avLst/>
            <a:gdLst>
              <a:gd name="connsiteX0" fmla="*/ 0 w 563852"/>
              <a:gd name="connsiteY0" fmla="*/ 0 h 4394360"/>
              <a:gd name="connsiteX1" fmla="*/ 563852 w 563852"/>
              <a:gd name="connsiteY1" fmla="*/ 0 h 4394360"/>
              <a:gd name="connsiteX2" fmla="*/ 563852 w 563852"/>
              <a:gd name="connsiteY2" fmla="*/ 305346 h 4394360"/>
              <a:gd name="connsiteX3" fmla="*/ 456952 w 563852"/>
              <a:gd name="connsiteY3" fmla="*/ 305346 h 4394360"/>
              <a:gd name="connsiteX4" fmla="*/ 356747 w 563852"/>
              <a:gd name="connsiteY4" fmla="*/ 405551 h 4394360"/>
              <a:gd name="connsiteX5" fmla="*/ 456952 w 563852"/>
              <a:gd name="connsiteY5" fmla="*/ 505756 h 4394360"/>
              <a:gd name="connsiteX6" fmla="*/ 563852 w 563852"/>
              <a:gd name="connsiteY6" fmla="*/ 505756 h 4394360"/>
              <a:gd name="connsiteX7" fmla="*/ 563852 w 563852"/>
              <a:gd name="connsiteY7" fmla="*/ 1184167 h 4394360"/>
              <a:gd name="connsiteX8" fmla="*/ 456952 w 563852"/>
              <a:gd name="connsiteY8" fmla="*/ 1184167 h 4394360"/>
              <a:gd name="connsiteX9" fmla="*/ 356747 w 563852"/>
              <a:gd name="connsiteY9" fmla="*/ 1284372 h 4394360"/>
              <a:gd name="connsiteX10" fmla="*/ 456952 w 563852"/>
              <a:gd name="connsiteY10" fmla="*/ 1384577 h 4394360"/>
              <a:gd name="connsiteX11" fmla="*/ 563852 w 563852"/>
              <a:gd name="connsiteY11" fmla="*/ 1384577 h 4394360"/>
              <a:gd name="connsiteX12" fmla="*/ 563852 w 563852"/>
              <a:gd name="connsiteY12" fmla="*/ 2062988 h 4394360"/>
              <a:gd name="connsiteX13" fmla="*/ 456952 w 563852"/>
              <a:gd name="connsiteY13" fmla="*/ 2062988 h 4394360"/>
              <a:gd name="connsiteX14" fmla="*/ 356747 w 563852"/>
              <a:gd name="connsiteY14" fmla="*/ 2163193 h 4394360"/>
              <a:gd name="connsiteX15" fmla="*/ 456952 w 563852"/>
              <a:gd name="connsiteY15" fmla="*/ 2263398 h 4394360"/>
              <a:gd name="connsiteX16" fmla="*/ 563852 w 563852"/>
              <a:gd name="connsiteY16" fmla="*/ 2263398 h 4394360"/>
              <a:gd name="connsiteX17" fmla="*/ 563852 w 563852"/>
              <a:gd name="connsiteY17" fmla="*/ 2941809 h 4394360"/>
              <a:gd name="connsiteX18" fmla="*/ 456952 w 563852"/>
              <a:gd name="connsiteY18" fmla="*/ 2941809 h 4394360"/>
              <a:gd name="connsiteX19" fmla="*/ 356747 w 563852"/>
              <a:gd name="connsiteY19" fmla="*/ 3042014 h 4394360"/>
              <a:gd name="connsiteX20" fmla="*/ 456952 w 563852"/>
              <a:gd name="connsiteY20" fmla="*/ 3142219 h 4394360"/>
              <a:gd name="connsiteX21" fmla="*/ 563852 w 563852"/>
              <a:gd name="connsiteY21" fmla="*/ 3142219 h 4394360"/>
              <a:gd name="connsiteX22" fmla="*/ 563852 w 563852"/>
              <a:gd name="connsiteY22" fmla="*/ 3820630 h 4394360"/>
              <a:gd name="connsiteX23" fmla="*/ 456952 w 563852"/>
              <a:gd name="connsiteY23" fmla="*/ 3820630 h 4394360"/>
              <a:gd name="connsiteX24" fmla="*/ 356747 w 563852"/>
              <a:gd name="connsiteY24" fmla="*/ 3920835 h 4394360"/>
              <a:gd name="connsiteX25" fmla="*/ 456952 w 563852"/>
              <a:gd name="connsiteY25" fmla="*/ 4021040 h 4394360"/>
              <a:gd name="connsiteX26" fmla="*/ 563852 w 563852"/>
              <a:gd name="connsiteY26" fmla="*/ 4021040 h 4394360"/>
              <a:gd name="connsiteX27" fmla="*/ 563852 w 563852"/>
              <a:gd name="connsiteY27" fmla="*/ 4394360 h 4394360"/>
              <a:gd name="connsiteX28" fmla="*/ 0 w 563852"/>
              <a:gd name="connsiteY28" fmla="*/ 4394360 h 4394360"/>
              <a:gd name="connsiteX29" fmla="*/ 0 w 563852"/>
              <a:gd name="connsiteY29" fmla="*/ 4021040 h 4394360"/>
              <a:gd name="connsiteX30" fmla="*/ 106901 w 563852"/>
              <a:gd name="connsiteY30" fmla="*/ 4021040 h 4394360"/>
              <a:gd name="connsiteX31" fmla="*/ 207106 w 563852"/>
              <a:gd name="connsiteY31" fmla="*/ 3920835 h 4394360"/>
              <a:gd name="connsiteX32" fmla="*/ 106901 w 563852"/>
              <a:gd name="connsiteY32" fmla="*/ 3820630 h 4394360"/>
              <a:gd name="connsiteX33" fmla="*/ 0 w 563852"/>
              <a:gd name="connsiteY33" fmla="*/ 3820630 h 4394360"/>
              <a:gd name="connsiteX34" fmla="*/ 0 w 563852"/>
              <a:gd name="connsiteY34" fmla="*/ 3142219 h 4394360"/>
              <a:gd name="connsiteX35" fmla="*/ 106901 w 563852"/>
              <a:gd name="connsiteY35" fmla="*/ 3142219 h 4394360"/>
              <a:gd name="connsiteX36" fmla="*/ 207106 w 563852"/>
              <a:gd name="connsiteY36" fmla="*/ 3042014 h 4394360"/>
              <a:gd name="connsiteX37" fmla="*/ 106901 w 563852"/>
              <a:gd name="connsiteY37" fmla="*/ 2941809 h 4394360"/>
              <a:gd name="connsiteX38" fmla="*/ 0 w 563852"/>
              <a:gd name="connsiteY38" fmla="*/ 2941809 h 4394360"/>
              <a:gd name="connsiteX39" fmla="*/ 0 w 563852"/>
              <a:gd name="connsiteY39" fmla="*/ 2263398 h 4394360"/>
              <a:gd name="connsiteX40" fmla="*/ 106901 w 563852"/>
              <a:gd name="connsiteY40" fmla="*/ 2263398 h 4394360"/>
              <a:gd name="connsiteX41" fmla="*/ 207106 w 563852"/>
              <a:gd name="connsiteY41" fmla="*/ 2163193 h 4394360"/>
              <a:gd name="connsiteX42" fmla="*/ 106901 w 563852"/>
              <a:gd name="connsiteY42" fmla="*/ 2062988 h 4394360"/>
              <a:gd name="connsiteX43" fmla="*/ 0 w 563852"/>
              <a:gd name="connsiteY43" fmla="*/ 2062988 h 4394360"/>
              <a:gd name="connsiteX44" fmla="*/ 0 w 563852"/>
              <a:gd name="connsiteY44" fmla="*/ 1384577 h 4394360"/>
              <a:gd name="connsiteX45" fmla="*/ 106901 w 563852"/>
              <a:gd name="connsiteY45" fmla="*/ 1384577 h 4394360"/>
              <a:gd name="connsiteX46" fmla="*/ 207106 w 563852"/>
              <a:gd name="connsiteY46" fmla="*/ 1284372 h 4394360"/>
              <a:gd name="connsiteX47" fmla="*/ 106901 w 563852"/>
              <a:gd name="connsiteY47" fmla="*/ 1184167 h 4394360"/>
              <a:gd name="connsiteX48" fmla="*/ 0 w 563852"/>
              <a:gd name="connsiteY48" fmla="*/ 1184167 h 4394360"/>
              <a:gd name="connsiteX49" fmla="*/ 0 w 563852"/>
              <a:gd name="connsiteY49" fmla="*/ 505756 h 4394360"/>
              <a:gd name="connsiteX50" fmla="*/ 106901 w 563852"/>
              <a:gd name="connsiteY50" fmla="*/ 505756 h 4394360"/>
              <a:gd name="connsiteX51" fmla="*/ 207106 w 563852"/>
              <a:gd name="connsiteY51" fmla="*/ 405551 h 4394360"/>
              <a:gd name="connsiteX52" fmla="*/ 106901 w 563852"/>
              <a:gd name="connsiteY52" fmla="*/ 305346 h 4394360"/>
              <a:gd name="connsiteX53" fmla="*/ 0 w 563852"/>
              <a:gd name="connsiteY53" fmla="*/ 305346 h 43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3852" h="4394360">
                <a:moveTo>
                  <a:pt x="0" y="0"/>
                </a:moveTo>
                <a:lnTo>
                  <a:pt x="563852" y="0"/>
                </a:lnTo>
                <a:lnTo>
                  <a:pt x="563852" y="305346"/>
                </a:lnTo>
                <a:lnTo>
                  <a:pt x="456952" y="305346"/>
                </a:lnTo>
                <a:cubicBezTo>
                  <a:pt x="401610" y="305346"/>
                  <a:pt x="356747" y="350209"/>
                  <a:pt x="356747" y="405551"/>
                </a:cubicBezTo>
                <a:cubicBezTo>
                  <a:pt x="356747" y="460893"/>
                  <a:pt x="401610" y="505756"/>
                  <a:pt x="456952" y="505756"/>
                </a:cubicBezTo>
                <a:lnTo>
                  <a:pt x="563852" y="505756"/>
                </a:lnTo>
                <a:lnTo>
                  <a:pt x="563852" y="1184167"/>
                </a:lnTo>
                <a:lnTo>
                  <a:pt x="456952" y="1184167"/>
                </a:lnTo>
                <a:cubicBezTo>
                  <a:pt x="401610" y="1184167"/>
                  <a:pt x="356747" y="1229030"/>
                  <a:pt x="356747" y="1284372"/>
                </a:cubicBezTo>
                <a:cubicBezTo>
                  <a:pt x="356747" y="1339714"/>
                  <a:pt x="401610" y="1384577"/>
                  <a:pt x="456952" y="1384577"/>
                </a:cubicBezTo>
                <a:lnTo>
                  <a:pt x="563852" y="1384577"/>
                </a:lnTo>
                <a:lnTo>
                  <a:pt x="563852" y="2062988"/>
                </a:lnTo>
                <a:lnTo>
                  <a:pt x="456952" y="2062988"/>
                </a:lnTo>
                <a:cubicBezTo>
                  <a:pt x="401610" y="2062988"/>
                  <a:pt x="356747" y="2107851"/>
                  <a:pt x="356747" y="2163193"/>
                </a:cubicBezTo>
                <a:cubicBezTo>
                  <a:pt x="356747" y="2218535"/>
                  <a:pt x="401610" y="2263398"/>
                  <a:pt x="456952" y="2263398"/>
                </a:cubicBezTo>
                <a:lnTo>
                  <a:pt x="563852" y="2263398"/>
                </a:lnTo>
                <a:lnTo>
                  <a:pt x="563852" y="2941809"/>
                </a:lnTo>
                <a:lnTo>
                  <a:pt x="456952" y="2941809"/>
                </a:lnTo>
                <a:cubicBezTo>
                  <a:pt x="401610" y="2941809"/>
                  <a:pt x="356747" y="2986672"/>
                  <a:pt x="356747" y="3042014"/>
                </a:cubicBezTo>
                <a:cubicBezTo>
                  <a:pt x="356747" y="3097356"/>
                  <a:pt x="401610" y="3142219"/>
                  <a:pt x="456952" y="3142219"/>
                </a:cubicBezTo>
                <a:lnTo>
                  <a:pt x="563852" y="3142219"/>
                </a:lnTo>
                <a:lnTo>
                  <a:pt x="563852" y="3820630"/>
                </a:lnTo>
                <a:lnTo>
                  <a:pt x="456952" y="3820630"/>
                </a:lnTo>
                <a:cubicBezTo>
                  <a:pt x="401610" y="3820630"/>
                  <a:pt x="356747" y="3865493"/>
                  <a:pt x="356747" y="3920835"/>
                </a:cubicBezTo>
                <a:cubicBezTo>
                  <a:pt x="356747" y="3976177"/>
                  <a:pt x="401610" y="4021040"/>
                  <a:pt x="456952" y="4021040"/>
                </a:cubicBezTo>
                <a:lnTo>
                  <a:pt x="563852" y="4021040"/>
                </a:lnTo>
                <a:lnTo>
                  <a:pt x="563852" y="4394360"/>
                </a:lnTo>
                <a:lnTo>
                  <a:pt x="0" y="4394360"/>
                </a:lnTo>
                <a:lnTo>
                  <a:pt x="0" y="4021040"/>
                </a:lnTo>
                <a:lnTo>
                  <a:pt x="106901" y="4021040"/>
                </a:lnTo>
                <a:cubicBezTo>
                  <a:pt x="162243" y="4021040"/>
                  <a:pt x="207106" y="3976177"/>
                  <a:pt x="207106" y="3920835"/>
                </a:cubicBezTo>
                <a:cubicBezTo>
                  <a:pt x="207106" y="3865493"/>
                  <a:pt x="162243" y="3820630"/>
                  <a:pt x="106901" y="3820630"/>
                </a:cubicBezTo>
                <a:lnTo>
                  <a:pt x="0" y="3820630"/>
                </a:lnTo>
                <a:lnTo>
                  <a:pt x="0" y="3142219"/>
                </a:lnTo>
                <a:lnTo>
                  <a:pt x="106901" y="3142219"/>
                </a:lnTo>
                <a:cubicBezTo>
                  <a:pt x="162243" y="3142219"/>
                  <a:pt x="207106" y="3097356"/>
                  <a:pt x="207106" y="3042014"/>
                </a:cubicBezTo>
                <a:cubicBezTo>
                  <a:pt x="207106" y="2986672"/>
                  <a:pt x="162243" y="2941809"/>
                  <a:pt x="106901" y="2941809"/>
                </a:cubicBezTo>
                <a:lnTo>
                  <a:pt x="0" y="2941809"/>
                </a:lnTo>
                <a:lnTo>
                  <a:pt x="0" y="2263398"/>
                </a:lnTo>
                <a:lnTo>
                  <a:pt x="106901" y="2263398"/>
                </a:lnTo>
                <a:cubicBezTo>
                  <a:pt x="162243" y="2263398"/>
                  <a:pt x="207106" y="2218535"/>
                  <a:pt x="207106" y="2163193"/>
                </a:cubicBezTo>
                <a:cubicBezTo>
                  <a:pt x="207106" y="2107851"/>
                  <a:pt x="162243" y="2062988"/>
                  <a:pt x="106901" y="2062988"/>
                </a:cubicBezTo>
                <a:lnTo>
                  <a:pt x="0" y="2062988"/>
                </a:lnTo>
                <a:lnTo>
                  <a:pt x="0" y="1384577"/>
                </a:lnTo>
                <a:lnTo>
                  <a:pt x="106901" y="1384577"/>
                </a:lnTo>
                <a:cubicBezTo>
                  <a:pt x="162243" y="1384577"/>
                  <a:pt x="207106" y="1339714"/>
                  <a:pt x="207106" y="1284372"/>
                </a:cubicBezTo>
                <a:cubicBezTo>
                  <a:pt x="207106" y="1229030"/>
                  <a:pt x="162243" y="1184167"/>
                  <a:pt x="106901" y="1184167"/>
                </a:cubicBezTo>
                <a:lnTo>
                  <a:pt x="0" y="1184167"/>
                </a:lnTo>
                <a:lnTo>
                  <a:pt x="0" y="505756"/>
                </a:lnTo>
                <a:lnTo>
                  <a:pt x="106901" y="505756"/>
                </a:lnTo>
                <a:cubicBezTo>
                  <a:pt x="162243" y="505756"/>
                  <a:pt x="207106" y="460893"/>
                  <a:pt x="207106" y="405551"/>
                </a:cubicBezTo>
                <a:cubicBezTo>
                  <a:pt x="207106" y="350209"/>
                  <a:pt x="162243" y="305346"/>
                  <a:pt x="106901" y="305346"/>
                </a:cubicBezTo>
                <a:lnTo>
                  <a:pt x="0" y="305346"/>
                </a:lnTo>
                <a:close/>
              </a:path>
            </a:pathLst>
          </a:cu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fa-IR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5718554-C280-622A-0EA3-F7330146FA6A}"/>
              </a:ext>
            </a:extLst>
          </p:cNvPr>
          <p:cNvSpPr/>
          <p:nvPr userDrawn="1"/>
        </p:nvSpPr>
        <p:spPr>
          <a:xfrm>
            <a:off x="9668539" y="1368129"/>
            <a:ext cx="2351606" cy="679010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F3A4B36-D235-89C3-F39F-E6CEDA02A413}"/>
              </a:ext>
            </a:extLst>
          </p:cNvPr>
          <p:cNvSpPr/>
          <p:nvPr userDrawn="1"/>
        </p:nvSpPr>
        <p:spPr>
          <a:xfrm>
            <a:off x="9668539" y="2238847"/>
            <a:ext cx="2351606" cy="685936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6613BD8-BF05-92D6-519F-045503A15693}"/>
              </a:ext>
            </a:extLst>
          </p:cNvPr>
          <p:cNvSpPr/>
          <p:nvPr userDrawn="1"/>
        </p:nvSpPr>
        <p:spPr>
          <a:xfrm>
            <a:off x="9668539" y="3118223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B612838-FB79-D23C-91AD-190CB4FDA818}"/>
              </a:ext>
            </a:extLst>
          </p:cNvPr>
          <p:cNvSpPr/>
          <p:nvPr userDrawn="1"/>
        </p:nvSpPr>
        <p:spPr>
          <a:xfrm>
            <a:off x="9668539" y="4000100"/>
            <a:ext cx="2351606" cy="681520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456301-816F-1CEC-C76E-DCF21B5006B4}"/>
              </a:ext>
            </a:extLst>
          </p:cNvPr>
          <p:cNvSpPr/>
          <p:nvPr userDrawn="1"/>
        </p:nvSpPr>
        <p:spPr>
          <a:xfrm>
            <a:off x="9668539" y="4878834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68CDCD9-3C1D-4C7F-7AC8-C482422894F7}"/>
              </a:ext>
            </a:extLst>
          </p:cNvPr>
          <p:cNvSpPr/>
          <p:nvPr userDrawn="1"/>
        </p:nvSpPr>
        <p:spPr>
          <a:xfrm>
            <a:off x="9668539" y="5754426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D4DB5668-683C-950C-7094-C181A2A6CF32}"/>
              </a:ext>
            </a:extLst>
          </p:cNvPr>
          <p:cNvSpPr/>
          <p:nvPr userDrawn="1"/>
        </p:nvSpPr>
        <p:spPr>
          <a:xfrm>
            <a:off x="9735209" y="1426180"/>
            <a:ext cx="2218266" cy="562908"/>
          </a:xfrm>
          <a:prstGeom prst="roundRect">
            <a:avLst>
              <a:gd name="adj" fmla="val 50000"/>
            </a:avLst>
          </a:prstGeom>
          <a:solidFill>
            <a:srgbClr val="FFCE33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D1208EE-6465-8414-7F53-927DD92431E8}"/>
              </a:ext>
            </a:extLst>
          </p:cNvPr>
          <p:cNvSpPr/>
          <p:nvPr userDrawn="1"/>
        </p:nvSpPr>
        <p:spPr>
          <a:xfrm>
            <a:off x="11436089" y="148529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17" name="TextBox 16">
            <a:hlinkClick r:id="rId2" action="ppaction://hlinksldjump"/>
            <a:extLst>
              <a:ext uri="{FF2B5EF4-FFF2-40B4-BE49-F238E27FC236}">
                <a16:creationId xmlns:a16="http://schemas.microsoft.com/office/drawing/2014/main" xmlns="" id="{9B0116E8-D203-6C77-275B-81B3F2DDBFCD}"/>
              </a:ext>
            </a:extLst>
          </p:cNvPr>
          <p:cNvSpPr txBox="1"/>
          <p:nvPr userDrawn="1"/>
        </p:nvSpPr>
        <p:spPr>
          <a:xfrm>
            <a:off x="10029873" y="154376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مقدمه و کلیات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2929967-07C3-B64C-0C14-B12E7A6388C5}"/>
              </a:ext>
            </a:extLst>
          </p:cNvPr>
          <p:cNvSpPr/>
          <p:nvPr userDrawn="1"/>
        </p:nvSpPr>
        <p:spPr>
          <a:xfrm>
            <a:off x="11469092" y="148529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1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DBC8B37-7DFE-1103-0179-7104F2229E1E}"/>
              </a:ext>
            </a:extLst>
          </p:cNvPr>
          <p:cNvSpPr/>
          <p:nvPr userDrawn="1"/>
        </p:nvSpPr>
        <p:spPr>
          <a:xfrm>
            <a:off x="9735209" y="2300682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FE579EC-1066-A400-30BE-77FC90024F30}"/>
              </a:ext>
            </a:extLst>
          </p:cNvPr>
          <p:cNvSpPr/>
          <p:nvPr userDrawn="1"/>
        </p:nvSpPr>
        <p:spPr>
          <a:xfrm>
            <a:off x="11436089" y="2359800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1" name="TextBox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2B2B226D-2D0D-F2A0-D4FD-AFA467F0CC1F}"/>
              </a:ext>
            </a:extLst>
          </p:cNvPr>
          <p:cNvSpPr txBox="1"/>
          <p:nvPr userDrawn="1"/>
        </p:nvSpPr>
        <p:spPr>
          <a:xfrm>
            <a:off x="10029873" y="2418263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پیشینه پژوهش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B379FB4A-3476-4D92-E3EE-62930C9592D9}"/>
              </a:ext>
            </a:extLst>
          </p:cNvPr>
          <p:cNvSpPr/>
          <p:nvPr userDrawn="1"/>
        </p:nvSpPr>
        <p:spPr>
          <a:xfrm>
            <a:off x="11469092" y="2359800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2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E823195-D31A-44D6-F50E-8ECC3119FDF9}"/>
              </a:ext>
            </a:extLst>
          </p:cNvPr>
          <p:cNvSpPr/>
          <p:nvPr userDrawn="1"/>
        </p:nvSpPr>
        <p:spPr>
          <a:xfrm>
            <a:off x="9735209" y="3177845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39E690A-8FDD-D38E-1113-6FBEA820ECFB}"/>
              </a:ext>
            </a:extLst>
          </p:cNvPr>
          <p:cNvSpPr/>
          <p:nvPr userDrawn="1"/>
        </p:nvSpPr>
        <p:spPr>
          <a:xfrm>
            <a:off x="11436089" y="3236963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5" name="TextBox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ED03496C-41B4-3190-25C5-0E975273719F}"/>
              </a:ext>
            </a:extLst>
          </p:cNvPr>
          <p:cNvSpPr txBox="1"/>
          <p:nvPr userDrawn="1"/>
        </p:nvSpPr>
        <p:spPr>
          <a:xfrm>
            <a:off x="10029873" y="3295426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روش تحقیق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24BF396E-1F00-E97D-C33D-0528A010BC3D}"/>
              </a:ext>
            </a:extLst>
          </p:cNvPr>
          <p:cNvSpPr/>
          <p:nvPr userDrawn="1"/>
        </p:nvSpPr>
        <p:spPr>
          <a:xfrm>
            <a:off x="11469092" y="3236963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3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4BB7606-2B70-4ED8-294E-423A75EF3173}"/>
              </a:ext>
            </a:extLst>
          </p:cNvPr>
          <p:cNvSpPr/>
          <p:nvPr userDrawn="1"/>
        </p:nvSpPr>
        <p:spPr>
          <a:xfrm>
            <a:off x="9735209" y="405658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479AA05-3695-185E-EE13-2C38A68CDBE3}"/>
              </a:ext>
            </a:extLst>
          </p:cNvPr>
          <p:cNvSpPr/>
          <p:nvPr userDrawn="1"/>
        </p:nvSpPr>
        <p:spPr>
          <a:xfrm>
            <a:off x="11436089" y="411569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9" name="TextBox 2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9BAAD01-A6CC-EDE9-8664-9046E4E99AE4}"/>
              </a:ext>
            </a:extLst>
          </p:cNvPr>
          <p:cNvSpPr txBox="1"/>
          <p:nvPr userDrawn="1"/>
        </p:nvSpPr>
        <p:spPr>
          <a:xfrm>
            <a:off x="10029873" y="417416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تجزیه و تحلیل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4B5B093-F5E1-CF83-05DB-7BECEE05E92A}"/>
              </a:ext>
            </a:extLst>
          </p:cNvPr>
          <p:cNvSpPr/>
          <p:nvPr userDrawn="1"/>
        </p:nvSpPr>
        <p:spPr>
          <a:xfrm>
            <a:off x="11469092" y="411569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4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8C0B5FDC-8461-A875-2361-02F0603BE478}"/>
              </a:ext>
            </a:extLst>
          </p:cNvPr>
          <p:cNvSpPr/>
          <p:nvPr userDrawn="1"/>
        </p:nvSpPr>
        <p:spPr>
          <a:xfrm>
            <a:off x="9735209" y="4938456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47401B2F-EFD7-6766-ECDB-B18D9E3CFF02}"/>
              </a:ext>
            </a:extLst>
          </p:cNvPr>
          <p:cNvSpPr/>
          <p:nvPr userDrawn="1"/>
        </p:nvSpPr>
        <p:spPr>
          <a:xfrm>
            <a:off x="11436089" y="4997574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33" name="TextBox 32">
            <a:hlinkClick r:id="rId6" action="ppaction://hlinksldjump"/>
            <a:extLst>
              <a:ext uri="{FF2B5EF4-FFF2-40B4-BE49-F238E27FC236}">
                <a16:creationId xmlns:a16="http://schemas.microsoft.com/office/drawing/2014/main" xmlns="" id="{04C6E0C9-0060-CCDC-AFFB-A814DF2AB3E1}"/>
              </a:ext>
            </a:extLst>
          </p:cNvPr>
          <p:cNvSpPr txBox="1"/>
          <p:nvPr userDrawn="1"/>
        </p:nvSpPr>
        <p:spPr>
          <a:xfrm>
            <a:off x="10029873" y="5056037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نتیجه گیری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F9D5DC4D-60D3-B195-DA58-D7B598420076}"/>
              </a:ext>
            </a:extLst>
          </p:cNvPr>
          <p:cNvSpPr/>
          <p:nvPr userDrawn="1"/>
        </p:nvSpPr>
        <p:spPr>
          <a:xfrm>
            <a:off x="11469092" y="4997574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5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19023769-6D06-4C4F-18BC-982B5E9D8FA0}"/>
              </a:ext>
            </a:extLst>
          </p:cNvPr>
          <p:cNvSpPr/>
          <p:nvPr userDrawn="1"/>
        </p:nvSpPr>
        <p:spPr>
          <a:xfrm>
            <a:off x="9735209" y="581562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F4BA5A7-11C6-6062-F6B6-553C8C44FEE2}"/>
              </a:ext>
            </a:extLst>
          </p:cNvPr>
          <p:cNvSpPr/>
          <p:nvPr userDrawn="1"/>
        </p:nvSpPr>
        <p:spPr>
          <a:xfrm>
            <a:off x="11436089" y="587473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37" name="TextBox 36">
            <a:hlinkClick r:id="rId7" action="ppaction://hlinksldjump"/>
            <a:extLst>
              <a:ext uri="{FF2B5EF4-FFF2-40B4-BE49-F238E27FC236}">
                <a16:creationId xmlns:a16="http://schemas.microsoft.com/office/drawing/2014/main" xmlns="" id="{F17FBBCD-BE7D-D767-B44B-62D66F31EC9E}"/>
              </a:ext>
            </a:extLst>
          </p:cNvPr>
          <p:cNvSpPr txBox="1"/>
          <p:nvPr userDrawn="1"/>
        </p:nvSpPr>
        <p:spPr>
          <a:xfrm>
            <a:off x="10029873" y="593320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پیشنهادات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C18A5FCF-18C3-EDE2-6244-8154F71D7A26}"/>
              </a:ext>
            </a:extLst>
          </p:cNvPr>
          <p:cNvSpPr/>
          <p:nvPr userDrawn="1"/>
        </p:nvSpPr>
        <p:spPr>
          <a:xfrm>
            <a:off x="11469092" y="587473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6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grpSp>
        <p:nvGrpSpPr>
          <p:cNvPr id="39" name="Google Shape;10477;p82">
            <a:extLst>
              <a:ext uri="{FF2B5EF4-FFF2-40B4-BE49-F238E27FC236}">
                <a16:creationId xmlns:a16="http://schemas.microsoft.com/office/drawing/2014/main" xmlns="" id="{E482E41F-71E9-0B35-D5AC-1D7068D621D9}"/>
              </a:ext>
            </a:extLst>
          </p:cNvPr>
          <p:cNvGrpSpPr/>
          <p:nvPr userDrawn="1"/>
        </p:nvGrpSpPr>
        <p:grpSpPr>
          <a:xfrm>
            <a:off x="9877025" y="1541027"/>
            <a:ext cx="305696" cy="290760"/>
            <a:chOff x="-6690669" y="3631355"/>
            <a:chExt cx="307236" cy="292227"/>
          </a:xfrm>
          <a:noFill/>
        </p:grpSpPr>
        <p:sp>
          <p:nvSpPr>
            <p:cNvPr id="40" name="Google Shape;10478;p82">
              <a:extLst>
                <a:ext uri="{FF2B5EF4-FFF2-40B4-BE49-F238E27FC236}">
                  <a16:creationId xmlns:a16="http://schemas.microsoft.com/office/drawing/2014/main" xmlns="" id="{D21378D9-BCA3-ADED-F4DA-50AFC2E0F991}"/>
                </a:ext>
              </a:extLst>
            </p:cNvPr>
            <p:cNvSpPr/>
            <p:nvPr/>
          </p:nvSpPr>
          <p:spPr>
            <a:xfrm>
              <a:off x="-6690669" y="3631355"/>
              <a:ext cx="222927" cy="292227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479;p82">
              <a:extLst>
                <a:ext uri="{FF2B5EF4-FFF2-40B4-BE49-F238E27FC236}">
                  <a16:creationId xmlns:a16="http://schemas.microsoft.com/office/drawing/2014/main" xmlns="" id="{644A0111-66C8-3375-FBEB-0515BD9D4ECE}"/>
                </a:ext>
              </a:extLst>
            </p:cNvPr>
            <p:cNvSpPr/>
            <p:nvPr/>
          </p:nvSpPr>
          <p:spPr>
            <a:xfrm>
              <a:off x="-6604394" y="3832216"/>
              <a:ext cx="58676" cy="56551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480;p82">
              <a:extLst>
                <a:ext uri="{FF2B5EF4-FFF2-40B4-BE49-F238E27FC236}">
                  <a16:creationId xmlns:a16="http://schemas.microsoft.com/office/drawing/2014/main" xmlns="" id="{15E1E796-5CEB-D59F-457A-D95C469511B7}"/>
                </a:ext>
              </a:extLst>
            </p:cNvPr>
            <p:cNvSpPr/>
            <p:nvPr/>
          </p:nvSpPr>
          <p:spPr>
            <a:xfrm>
              <a:off x="-6470909" y="3684814"/>
              <a:ext cx="87476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481;p82">
              <a:extLst>
                <a:ext uri="{FF2B5EF4-FFF2-40B4-BE49-F238E27FC236}">
                  <a16:creationId xmlns:a16="http://schemas.microsoft.com/office/drawing/2014/main" xmlns="" id="{596E8184-CC6E-85C6-FD96-099D66983ED9}"/>
                </a:ext>
              </a:extLst>
            </p:cNvPr>
            <p:cNvSpPr/>
            <p:nvPr/>
          </p:nvSpPr>
          <p:spPr>
            <a:xfrm>
              <a:off x="-6578809" y="3721939"/>
              <a:ext cx="143376" cy="143377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0482;p82">
              <a:extLst>
                <a:ext uri="{FF2B5EF4-FFF2-40B4-BE49-F238E27FC236}">
                  <a16:creationId xmlns:a16="http://schemas.microsoft.com/office/drawing/2014/main" xmlns="" id="{F8EE5DFE-3001-FD80-E5C2-B1E142494E76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" name="Google Shape;8143;p77">
            <a:extLst>
              <a:ext uri="{FF2B5EF4-FFF2-40B4-BE49-F238E27FC236}">
                <a16:creationId xmlns:a16="http://schemas.microsoft.com/office/drawing/2014/main" xmlns="" id="{6B4A9788-0328-52D6-BE02-39EB72AC9926}"/>
              </a:ext>
            </a:extLst>
          </p:cNvPr>
          <p:cNvGrpSpPr/>
          <p:nvPr userDrawn="1"/>
        </p:nvGrpSpPr>
        <p:grpSpPr>
          <a:xfrm>
            <a:off x="9827333" y="2418263"/>
            <a:ext cx="318426" cy="290146"/>
            <a:chOff x="-40378075" y="3267439"/>
            <a:chExt cx="317262" cy="289086"/>
          </a:xfrm>
          <a:noFill/>
        </p:grpSpPr>
        <p:sp>
          <p:nvSpPr>
            <p:cNvPr id="46" name="Google Shape;8144;p77">
              <a:extLst>
                <a:ext uri="{FF2B5EF4-FFF2-40B4-BE49-F238E27FC236}">
                  <a16:creationId xmlns:a16="http://schemas.microsoft.com/office/drawing/2014/main" xmlns="" id="{378C4C78-6D7F-997B-E6C4-75B2554F34ED}"/>
                </a:ext>
              </a:extLst>
            </p:cNvPr>
            <p:cNvSpPr/>
            <p:nvPr/>
          </p:nvSpPr>
          <p:spPr>
            <a:xfrm>
              <a:off x="-40219139" y="3308393"/>
              <a:ext cx="158326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8145;p77">
              <a:extLst>
                <a:ext uri="{FF2B5EF4-FFF2-40B4-BE49-F238E27FC236}">
                  <a16:creationId xmlns:a16="http://schemas.microsoft.com/office/drawing/2014/main" xmlns="" id="{6ABBCA67-3FD9-FD71-69DF-01540B96607D}"/>
                </a:ext>
              </a:extLst>
            </p:cNvPr>
            <p:cNvSpPr/>
            <p:nvPr/>
          </p:nvSpPr>
          <p:spPr>
            <a:xfrm>
              <a:off x="-40316815" y="3267439"/>
              <a:ext cx="86675" cy="257574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8146;p77">
              <a:extLst>
                <a:ext uri="{FF2B5EF4-FFF2-40B4-BE49-F238E27FC236}">
                  <a16:creationId xmlns:a16="http://schemas.microsoft.com/office/drawing/2014/main" xmlns="" id="{8D494A12-04AA-83F4-0B2C-993E938D0452}"/>
                </a:ext>
              </a:extLst>
            </p:cNvPr>
            <p:cNvSpPr/>
            <p:nvPr/>
          </p:nvSpPr>
          <p:spPr>
            <a:xfrm>
              <a:off x="-40209623" y="3267444"/>
              <a:ext cx="86651" cy="257574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8147;p77">
              <a:extLst>
                <a:ext uri="{FF2B5EF4-FFF2-40B4-BE49-F238E27FC236}">
                  <a16:creationId xmlns:a16="http://schemas.microsoft.com/office/drawing/2014/main" xmlns="" id="{FD943CF0-2DC1-BD22-F7B0-B20C3FD910A8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oogle Shape;10636;p82">
            <a:extLst>
              <a:ext uri="{FF2B5EF4-FFF2-40B4-BE49-F238E27FC236}">
                <a16:creationId xmlns:a16="http://schemas.microsoft.com/office/drawing/2014/main" xmlns="" id="{5F68FA8C-5ED4-FCCF-F2AC-DA17058892A9}"/>
              </a:ext>
            </a:extLst>
          </p:cNvPr>
          <p:cNvGrpSpPr/>
          <p:nvPr userDrawn="1"/>
        </p:nvGrpSpPr>
        <p:grpSpPr>
          <a:xfrm>
            <a:off x="9813302" y="3260069"/>
            <a:ext cx="319650" cy="308318"/>
            <a:chOff x="-3768700" y="3253275"/>
            <a:chExt cx="301850" cy="291150"/>
          </a:xfrm>
          <a:noFill/>
        </p:grpSpPr>
        <p:sp>
          <p:nvSpPr>
            <p:cNvPr id="51" name="Google Shape;10637;p82">
              <a:extLst>
                <a:ext uri="{FF2B5EF4-FFF2-40B4-BE49-F238E27FC236}">
                  <a16:creationId xmlns:a16="http://schemas.microsoft.com/office/drawing/2014/main" xmlns="" id="{64357747-ED43-D8D7-2160-5E629F1E8ADA}"/>
                </a:ext>
              </a:extLst>
            </p:cNvPr>
            <p:cNvSpPr/>
            <p:nvPr/>
          </p:nvSpPr>
          <p:spPr>
            <a:xfrm>
              <a:off x="-3603926" y="335565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040" y="1"/>
                  </a:moveTo>
                  <a:cubicBezTo>
                    <a:pt x="505" y="1"/>
                    <a:pt x="1" y="473"/>
                    <a:pt x="1" y="1009"/>
                  </a:cubicBezTo>
                  <a:lnTo>
                    <a:pt x="1" y="1356"/>
                  </a:lnTo>
                  <a:lnTo>
                    <a:pt x="2773" y="1356"/>
                  </a:lnTo>
                  <a:lnTo>
                    <a:pt x="2773" y="1009"/>
                  </a:lnTo>
                  <a:cubicBezTo>
                    <a:pt x="2742" y="473"/>
                    <a:pt x="2269" y="1"/>
                    <a:pt x="1702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638;p82">
              <a:extLst>
                <a:ext uri="{FF2B5EF4-FFF2-40B4-BE49-F238E27FC236}">
                  <a16:creationId xmlns:a16="http://schemas.microsoft.com/office/drawing/2014/main" xmlns="" id="{9EAAFCCB-AADF-1DB5-637E-9157F282FA40}"/>
                </a:ext>
              </a:extLst>
            </p:cNvPr>
            <p:cNvSpPr/>
            <p:nvPr/>
          </p:nvSpPr>
          <p:spPr>
            <a:xfrm>
              <a:off x="-3586599" y="3305250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3" y="0"/>
                  </a:moveTo>
                  <a:cubicBezTo>
                    <a:pt x="253" y="0"/>
                    <a:pt x="1" y="316"/>
                    <a:pt x="1" y="662"/>
                  </a:cubicBezTo>
                  <a:cubicBezTo>
                    <a:pt x="1" y="1009"/>
                    <a:pt x="316" y="1324"/>
                    <a:pt x="663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284"/>
                    <a:pt x="1009" y="0"/>
                    <a:pt x="663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639;p82">
              <a:extLst>
                <a:ext uri="{FF2B5EF4-FFF2-40B4-BE49-F238E27FC236}">
                  <a16:creationId xmlns:a16="http://schemas.microsoft.com/office/drawing/2014/main" xmlns="" id="{69BF11EE-1EF4-0451-51E5-471DF70ED609}"/>
                </a:ext>
              </a:extLst>
            </p:cNvPr>
            <p:cNvSpPr/>
            <p:nvPr/>
          </p:nvSpPr>
          <p:spPr>
            <a:xfrm>
              <a:off x="-3768700" y="3253275"/>
              <a:ext cx="301850" cy="291150"/>
            </a:xfrm>
            <a:custGeom>
              <a:avLst/>
              <a:gdLst/>
              <a:ahLst/>
              <a:cxnLst/>
              <a:rect l="l" t="t" r="r" b="b"/>
              <a:pathLst>
                <a:path w="12074" h="11646" extrusionOk="0">
                  <a:moveTo>
                    <a:pt x="7947" y="1323"/>
                  </a:moveTo>
                  <a:cubicBezTo>
                    <a:pt x="8703" y="1323"/>
                    <a:pt x="9333" y="1953"/>
                    <a:pt x="9333" y="2710"/>
                  </a:cubicBezTo>
                  <a:cubicBezTo>
                    <a:pt x="9333" y="3025"/>
                    <a:pt x="9207" y="3340"/>
                    <a:pt x="9018" y="3560"/>
                  </a:cubicBezTo>
                  <a:cubicBezTo>
                    <a:pt x="9585" y="3844"/>
                    <a:pt x="9994" y="4442"/>
                    <a:pt x="9994" y="5104"/>
                  </a:cubicBezTo>
                  <a:lnTo>
                    <a:pt x="9994" y="5766"/>
                  </a:lnTo>
                  <a:lnTo>
                    <a:pt x="10026" y="5766"/>
                  </a:lnTo>
                  <a:cubicBezTo>
                    <a:pt x="10026" y="5955"/>
                    <a:pt x="9868" y="6112"/>
                    <a:pt x="9679" y="6112"/>
                  </a:cubicBezTo>
                  <a:lnTo>
                    <a:pt x="6245" y="6112"/>
                  </a:lnTo>
                  <a:cubicBezTo>
                    <a:pt x="6056" y="6112"/>
                    <a:pt x="5899" y="5955"/>
                    <a:pt x="5899" y="5766"/>
                  </a:cubicBezTo>
                  <a:lnTo>
                    <a:pt x="5899" y="5104"/>
                  </a:lnTo>
                  <a:cubicBezTo>
                    <a:pt x="5899" y="4442"/>
                    <a:pt x="6308" y="3844"/>
                    <a:pt x="6875" y="3560"/>
                  </a:cubicBezTo>
                  <a:cubicBezTo>
                    <a:pt x="6686" y="3340"/>
                    <a:pt x="6560" y="3056"/>
                    <a:pt x="6560" y="2710"/>
                  </a:cubicBezTo>
                  <a:cubicBezTo>
                    <a:pt x="6560" y="1953"/>
                    <a:pt x="7190" y="1323"/>
                    <a:pt x="7947" y="1323"/>
                  </a:cubicBezTo>
                  <a:close/>
                  <a:moveTo>
                    <a:pt x="7947" y="0"/>
                  </a:moveTo>
                  <a:cubicBezTo>
                    <a:pt x="5647" y="0"/>
                    <a:pt x="3851" y="1827"/>
                    <a:pt x="3851" y="4096"/>
                  </a:cubicBezTo>
                  <a:cubicBezTo>
                    <a:pt x="3851" y="5104"/>
                    <a:pt x="4197" y="6018"/>
                    <a:pt x="4828" y="6711"/>
                  </a:cubicBezTo>
                  <a:lnTo>
                    <a:pt x="4134" y="7435"/>
                  </a:lnTo>
                  <a:cubicBezTo>
                    <a:pt x="3981" y="7364"/>
                    <a:pt x="3823" y="7329"/>
                    <a:pt x="3669" y="7329"/>
                  </a:cubicBezTo>
                  <a:cubicBezTo>
                    <a:pt x="3412" y="7329"/>
                    <a:pt x="3166" y="7427"/>
                    <a:pt x="2969" y="7624"/>
                  </a:cubicBezTo>
                  <a:lnTo>
                    <a:pt x="732" y="9861"/>
                  </a:lnTo>
                  <a:cubicBezTo>
                    <a:pt x="0" y="10593"/>
                    <a:pt x="722" y="11645"/>
                    <a:pt x="1509" y="11645"/>
                  </a:cubicBezTo>
                  <a:cubicBezTo>
                    <a:pt x="1739" y="11645"/>
                    <a:pt x="1975" y="11555"/>
                    <a:pt x="2181" y="11342"/>
                  </a:cubicBezTo>
                  <a:lnTo>
                    <a:pt x="4449" y="9074"/>
                  </a:lnTo>
                  <a:cubicBezTo>
                    <a:pt x="4765" y="8759"/>
                    <a:pt x="4796" y="8286"/>
                    <a:pt x="4638" y="7939"/>
                  </a:cubicBezTo>
                  <a:lnTo>
                    <a:pt x="5332" y="7246"/>
                  </a:lnTo>
                  <a:cubicBezTo>
                    <a:pt x="6056" y="7813"/>
                    <a:pt x="7001" y="8223"/>
                    <a:pt x="7978" y="8223"/>
                  </a:cubicBezTo>
                  <a:cubicBezTo>
                    <a:pt x="10278" y="8223"/>
                    <a:pt x="12074" y="6364"/>
                    <a:pt x="12074" y="4127"/>
                  </a:cubicBezTo>
                  <a:cubicBezTo>
                    <a:pt x="12074" y="1796"/>
                    <a:pt x="10215" y="0"/>
                    <a:pt x="7947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" name="Google Shape;8573;p78">
            <a:extLst>
              <a:ext uri="{FF2B5EF4-FFF2-40B4-BE49-F238E27FC236}">
                <a16:creationId xmlns:a16="http://schemas.microsoft.com/office/drawing/2014/main" xmlns="" id="{9FE52567-5369-7FB5-2A1B-A03F9F823E0B}"/>
              </a:ext>
            </a:extLst>
          </p:cNvPr>
          <p:cNvGrpSpPr/>
          <p:nvPr userDrawn="1"/>
        </p:nvGrpSpPr>
        <p:grpSpPr>
          <a:xfrm>
            <a:off x="9844137" y="4135690"/>
            <a:ext cx="316274" cy="314718"/>
            <a:chOff x="-62151560" y="4111776"/>
            <a:chExt cx="318223" cy="316662"/>
          </a:xfrm>
          <a:noFill/>
        </p:grpSpPr>
        <p:sp>
          <p:nvSpPr>
            <p:cNvPr id="55" name="Google Shape;8574;p78">
              <a:extLst>
                <a:ext uri="{FF2B5EF4-FFF2-40B4-BE49-F238E27FC236}">
                  <a16:creationId xmlns:a16="http://schemas.microsoft.com/office/drawing/2014/main" xmlns="" id="{2DE5C1BF-ED23-C0DC-F9E9-315A8AA2320A}"/>
                </a:ext>
              </a:extLst>
            </p:cNvPr>
            <p:cNvSpPr/>
            <p:nvPr/>
          </p:nvSpPr>
          <p:spPr>
            <a:xfrm>
              <a:off x="-62151560" y="4407938"/>
              <a:ext cx="318223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8575;p78">
              <a:extLst>
                <a:ext uri="{FF2B5EF4-FFF2-40B4-BE49-F238E27FC236}">
                  <a16:creationId xmlns:a16="http://schemas.microsoft.com/office/drawing/2014/main" xmlns="" id="{7C1350FA-DC68-E39F-ED2E-CDFA0578238B}"/>
                </a:ext>
              </a:extLst>
            </p:cNvPr>
            <p:cNvSpPr/>
            <p:nvPr/>
          </p:nvSpPr>
          <p:spPr>
            <a:xfrm>
              <a:off x="-62151531" y="4283479"/>
              <a:ext cx="84299" cy="104001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8576;p78">
              <a:extLst>
                <a:ext uri="{FF2B5EF4-FFF2-40B4-BE49-F238E27FC236}">
                  <a16:creationId xmlns:a16="http://schemas.microsoft.com/office/drawing/2014/main" xmlns="" id="{601444F6-9BA7-CB26-304A-EF676D261383}"/>
                </a:ext>
              </a:extLst>
            </p:cNvPr>
            <p:cNvSpPr/>
            <p:nvPr/>
          </p:nvSpPr>
          <p:spPr>
            <a:xfrm>
              <a:off x="-62033484" y="4111776"/>
              <a:ext cx="82724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8577;p78">
              <a:extLst>
                <a:ext uri="{FF2B5EF4-FFF2-40B4-BE49-F238E27FC236}">
                  <a16:creationId xmlns:a16="http://schemas.microsoft.com/office/drawing/2014/main" xmlns="" id="{C10B6BCF-39F5-6285-6068-45ED532E0154}"/>
                </a:ext>
              </a:extLst>
            </p:cNvPr>
            <p:cNvSpPr/>
            <p:nvPr/>
          </p:nvSpPr>
          <p:spPr>
            <a:xfrm>
              <a:off x="-61916449" y="4200775"/>
              <a:ext cx="82724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Google Shape;9194;p79">
            <a:extLst>
              <a:ext uri="{FF2B5EF4-FFF2-40B4-BE49-F238E27FC236}">
                <a16:creationId xmlns:a16="http://schemas.microsoft.com/office/drawing/2014/main" xmlns="" id="{AD7D255C-7F93-A747-B605-A723238FE3CA}"/>
              </a:ext>
            </a:extLst>
          </p:cNvPr>
          <p:cNvGrpSpPr/>
          <p:nvPr userDrawn="1"/>
        </p:nvGrpSpPr>
        <p:grpSpPr>
          <a:xfrm>
            <a:off x="9872001" y="5075530"/>
            <a:ext cx="304526" cy="303240"/>
            <a:chOff x="-30735200" y="3552550"/>
            <a:chExt cx="292158" cy="290923"/>
          </a:xfrm>
          <a:noFill/>
        </p:grpSpPr>
        <p:sp>
          <p:nvSpPr>
            <p:cNvPr id="60" name="Google Shape;9195;p79">
              <a:extLst>
                <a:ext uri="{FF2B5EF4-FFF2-40B4-BE49-F238E27FC236}">
                  <a16:creationId xmlns:a16="http://schemas.microsoft.com/office/drawing/2014/main" xmlns="" id="{DA132524-6180-00AD-77AA-E85713B22A27}"/>
                </a:ext>
              </a:extLst>
            </p:cNvPr>
            <p:cNvSpPr/>
            <p:nvPr/>
          </p:nvSpPr>
          <p:spPr>
            <a:xfrm>
              <a:off x="-30613968" y="3655748"/>
              <a:ext cx="170926" cy="187725"/>
            </a:xfrm>
            <a:custGeom>
              <a:avLst/>
              <a:gdLst/>
              <a:ahLst/>
              <a:cxnLst/>
              <a:rect l="l" t="t" r="r" b="b"/>
              <a:pathLst>
                <a:path w="6837" h="7509" extrusionOk="0">
                  <a:moveTo>
                    <a:pt x="5120" y="2079"/>
                  </a:moveTo>
                  <a:cubicBezTo>
                    <a:pt x="5206" y="2079"/>
                    <a:pt x="5293" y="2111"/>
                    <a:pt x="5356" y="2174"/>
                  </a:cubicBezTo>
                  <a:cubicBezTo>
                    <a:pt x="5451" y="2268"/>
                    <a:pt x="5451" y="2458"/>
                    <a:pt x="5356" y="2647"/>
                  </a:cubicBezTo>
                  <a:lnTo>
                    <a:pt x="3308" y="4694"/>
                  </a:lnTo>
                  <a:cubicBezTo>
                    <a:pt x="3214" y="4757"/>
                    <a:pt x="3151" y="4789"/>
                    <a:pt x="3056" y="4789"/>
                  </a:cubicBezTo>
                  <a:cubicBezTo>
                    <a:pt x="2993" y="4789"/>
                    <a:pt x="2899" y="4757"/>
                    <a:pt x="2836" y="4694"/>
                  </a:cubicBezTo>
                  <a:lnTo>
                    <a:pt x="2174" y="4001"/>
                  </a:lnTo>
                  <a:cubicBezTo>
                    <a:pt x="2048" y="3907"/>
                    <a:pt x="2048" y="3655"/>
                    <a:pt x="2174" y="3529"/>
                  </a:cubicBezTo>
                  <a:cubicBezTo>
                    <a:pt x="2221" y="3481"/>
                    <a:pt x="2308" y="3458"/>
                    <a:pt x="2399" y="3458"/>
                  </a:cubicBezTo>
                  <a:cubicBezTo>
                    <a:pt x="2489" y="3458"/>
                    <a:pt x="2584" y="3481"/>
                    <a:pt x="2647" y="3529"/>
                  </a:cubicBezTo>
                  <a:lnTo>
                    <a:pt x="3056" y="3970"/>
                  </a:lnTo>
                  <a:lnTo>
                    <a:pt x="4883" y="2174"/>
                  </a:lnTo>
                  <a:cubicBezTo>
                    <a:pt x="4946" y="2111"/>
                    <a:pt x="5033" y="2079"/>
                    <a:pt x="5120" y="2079"/>
                  </a:cubicBezTo>
                  <a:close/>
                  <a:moveTo>
                    <a:pt x="1701" y="0"/>
                  </a:moveTo>
                  <a:cubicBezTo>
                    <a:pt x="725" y="0"/>
                    <a:pt x="0" y="756"/>
                    <a:pt x="0" y="1701"/>
                  </a:cubicBezTo>
                  <a:lnTo>
                    <a:pt x="0" y="4411"/>
                  </a:lnTo>
                  <a:cubicBezTo>
                    <a:pt x="0" y="5356"/>
                    <a:pt x="725" y="6112"/>
                    <a:pt x="1701" y="6112"/>
                  </a:cubicBezTo>
                  <a:lnTo>
                    <a:pt x="2048" y="6112"/>
                  </a:lnTo>
                  <a:lnTo>
                    <a:pt x="2048" y="7152"/>
                  </a:lnTo>
                  <a:cubicBezTo>
                    <a:pt x="2048" y="7309"/>
                    <a:pt x="2111" y="7435"/>
                    <a:pt x="2237" y="7467"/>
                  </a:cubicBezTo>
                  <a:cubicBezTo>
                    <a:pt x="2289" y="7493"/>
                    <a:pt x="2347" y="7508"/>
                    <a:pt x="2401" y="7508"/>
                  </a:cubicBezTo>
                  <a:cubicBezTo>
                    <a:pt x="2477" y="7508"/>
                    <a:pt x="2547" y="7478"/>
                    <a:pt x="2584" y="7404"/>
                  </a:cubicBezTo>
                  <a:lnTo>
                    <a:pt x="3844" y="6112"/>
                  </a:lnTo>
                  <a:lnTo>
                    <a:pt x="5073" y="6112"/>
                  </a:lnTo>
                  <a:cubicBezTo>
                    <a:pt x="6018" y="6112"/>
                    <a:pt x="6805" y="5356"/>
                    <a:pt x="6805" y="4411"/>
                  </a:cubicBezTo>
                  <a:lnTo>
                    <a:pt x="6805" y="1701"/>
                  </a:lnTo>
                  <a:cubicBezTo>
                    <a:pt x="6837" y="756"/>
                    <a:pt x="6049" y="0"/>
                    <a:pt x="5104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9196;p79">
              <a:extLst>
                <a:ext uri="{FF2B5EF4-FFF2-40B4-BE49-F238E27FC236}">
                  <a16:creationId xmlns:a16="http://schemas.microsoft.com/office/drawing/2014/main" xmlns="" id="{56D4A52D-5C70-0F9C-20A5-2A59E4E6DA0A}"/>
                </a:ext>
              </a:extLst>
            </p:cNvPr>
            <p:cNvSpPr/>
            <p:nvPr/>
          </p:nvSpPr>
          <p:spPr>
            <a:xfrm>
              <a:off x="-30735200" y="3552550"/>
              <a:ext cx="188275" cy="205075"/>
            </a:xfrm>
            <a:custGeom>
              <a:avLst/>
              <a:gdLst/>
              <a:ahLst/>
              <a:cxnLst/>
              <a:rect l="l" t="t" r="r" b="b"/>
              <a:pathLst>
                <a:path w="7531" h="8203" extrusionOk="0">
                  <a:moveTo>
                    <a:pt x="3781" y="1356"/>
                  </a:moveTo>
                  <a:cubicBezTo>
                    <a:pt x="4317" y="1356"/>
                    <a:pt x="4789" y="1828"/>
                    <a:pt x="4789" y="2395"/>
                  </a:cubicBezTo>
                  <a:cubicBezTo>
                    <a:pt x="4789" y="2710"/>
                    <a:pt x="4632" y="3025"/>
                    <a:pt x="4411" y="3214"/>
                  </a:cubicBezTo>
                  <a:cubicBezTo>
                    <a:pt x="4254" y="3341"/>
                    <a:pt x="4128" y="3530"/>
                    <a:pt x="4128" y="3782"/>
                  </a:cubicBezTo>
                  <a:cubicBezTo>
                    <a:pt x="4128" y="3971"/>
                    <a:pt x="3970" y="4128"/>
                    <a:pt x="3781" y="4128"/>
                  </a:cubicBezTo>
                  <a:cubicBezTo>
                    <a:pt x="3592" y="4128"/>
                    <a:pt x="3434" y="3971"/>
                    <a:pt x="3434" y="3782"/>
                  </a:cubicBezTo>
                  <a:cubicBezTo>
                    <a:pt x="3434" y="3341"/>
                    <a:pt x="3624" y="2931"/>
                    <a:pt x="3970" y="2679"/>
                  </a:cubicBezTo>
                  <a:cubicBezTo>
                    <a:pt x="4065" y="2584"/>
                    <a:pt x="4096" y="2521"/>
                    <a:pt x="4096" y="2395"/>
                  </a:cubicBezTo>
                  <a:cubicBezTo>
                    <a:pt x="4096" y="2206"/>
                    <a:pt x="3939" y="2049"/>
                    <a:pt x="3750" y="2049"/>
                  </a:cubicBezTo>
                  <a:cubicBezTo>
                    <a:pt x="3529" y="2049"/>
                    <a:pt x="3371" y="2206"/>
                    <a:pt x="3371" y="2395"/>
                  </a:cubicBezTo>
                  <a:cubicBezTo>
                    <a:pt x="3371" y="2584"/>
                    <a:pt x="3214" y="2742"/>
                    <a:pt x="3025" y="2742"/>
                  </a:cubicBezTo>
                  <a:cubicBezTo>
                    <a:pt x="2836" y="2742"/>
                    <a:pt x="2678" y="2584"/>
                    <a:pt x="2678" y="2395"/>
                  </a:cubicBezTo>
                  <a:cubicBezTo>
                    <a:pt x="2741" y="1828"/>
                    <a:pt x="3214" y="1356"/>
                    <a:pt x="3781" y="1356"/>
                  </a:cubicBezTo>
                  <a:close/>
                  <a:moveTo>
                    <a:pt x="3781" y="4758"/>
                  </a:moveTo>
                  <a:cubicBezTo>
                    <a:pt x="3970" y="4758"/>
                    <a:pt x="4128" y="4916"/>
                    <a:pt x="4128" y="5105"/>
                  </a:cubicBezTo>
                  <a:cubicBezTo>
                    <a:pt x="4128" y="5294"/>
                    <a:pt x="3970" y="5451"/>
                    <a:pt x="3781" y="5451"/>
                  </a:cubicBezTo>
                  <a:cubicBezTo>
                    <a:pt x="3592" y="5451"/>
                    <a:pt x="3434" y="5294"/>
                    <a:pt x="3434" y="5105"/>
                  </a:cubicBezTo>
                  <a:cubicBezTo>
                    <a:pt x="3434" y="4916"/>
                    <a:pt x="3592" y="4758"/>
                    <a:pt x="3781" y="4758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9"/>
                    <a:pt x="0" y="1734"/>
                  </a:cubicBezTo>
                  <a:lnTo>
                    <a:pt x="0" y="5136"/>
                  </a:lnTo>
                  <a:cubicBezTo>
                    <a:pt x="0" y="5987"/>
                    <a:pt x="631" y="6649"/>
                    <a:pt x="1418" y="6806"/>
                  </a:cubicBezTo>
                  <a:lnTo>
                    <a:pt x="1418" y="7846"/>
                  </a:lnTo>
                  <a:cubicBezTo>
                    <a:pt x="1418" y="8003"/>
                    <a:pt x="1481" y="8129"/>
                    <a:pt x="1607" y="8161"/>
                  </a:cubicBezTo>
                  <a:cubicBezTo>
                    <a:pt x="1659" y="8187"/>
                    <a:pt x="1717" y="8202"/>
                    <a:pt x="1771" y="8202"/>
                  </a:cubicBezTo>
                  <a:cubicBezTo>
                    <a:pt x="1848" y="8202"/>
                    <a:pt x="1917" y="8172"/>
                    <a:pt x="1954" y="8098"/>
                  </a:cubicBezTo>
                  <a:lnTo>
                    <a:pt x="3214" y="6838"/>
                  </a:lnTo>
                  <a:lnTo>
                    <a:pt x="4096" y="6838"/>
                  </a:lnTo>
                  <a:lnTo>
                    <a:pt x="4096" y="5798"/>
                  </a:lnTo>
                  <a:cubicBezTo>
                    <a:pt x="4096" y="4475"/>
                    <a:pt x="5167" y="3404"/>
                    <a:pt x="6490" y="3404"/>
                  </a:cubicBezTo>
                  <a:lnTo>
                    <a:pt x="7530" y="3404"/>
                  </a:lnTo>
                  <a:lnTo>
                    <a:pt x="7530" y="1734"/>
                  </a:lnTo>
                  <a:cubicBezTo>
                    <a:pt x="7530" y="789"/>
                    <a:pt x="6774" y="1"/>
                    <a:pt x="5829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9057;p79">
            <a:extLst>
              <a:ext uri="{FF2B5EF4-FFF2-40B4-BE49-F238E27FC236}">
                <a16:creationId xmlns:a16="http://schemas.microsoft.com/office/drawing/2014/main" xmlns="" id="{CACAD726-3CA7-DB86-E1F2-3BB5B6971FCF}"/>
              </a:ext>
            </a:extLst>
          </p:cNvPr>
          <p:cNvGrpSpPr/>
          <p:nvPr userDrawn="1"/>
        </p:nvGrpSpPr>
        <p:grpSpPr>
          <a:xfrm>
            <a:off x="9867631" y="5955137"/>
            <a:ext cx="304580" cy="303420"/>
            <a:chOff x="-35123035" y="3561225"/>
            <a:chExt cx="292210" cy="291100"/>
          </a:xfrm>
          <a:noFill/>
        </p:grpSpPr>
        <p:sp>
          <p:nvSpPr>
            <p:cNvPr id="63" name="Google Shape;9058;p79">
              <a:extLst>
                <a:ext uri="{FF2B5EF4-FFF2-40B4-BE49-F238E27FC236}">
                  <a16:creationId xmlns:a16="http://schemas.microsoft.com/office/drawing/2014/main" xmlns="" id="{72724722-4C77-051A-BED8-A745949CC23D}"/>
                </a:ext>
              </a:extLst>
            </p:cNvPr>
            <p:cNvSpPr/>
            <p:nvPr/>
          </p:nvSpPr>
          <p:spPr>
            <a:xfrm>
              <a:off x="-35123035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9059;p79">
              <a:extLst>
                <a:ext uri="{FF2B5EF4-FFF2-40B4-BE49-F238E27FC236}">
                  <a16:creationId xmlns:a16="http://schemas.microsoft.com/office/drawing/2014/main" xmlns="" id="{9F9CC558-4944-4235-E177-6DCD0E446880}"/>
                </a:ext>
              </a:extLst>
            </p:cNvPr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E403DBF1-917E-589C-C0F1-7B856384E2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524093" y="304791"/>
            <a:ext cx="496052" cy="496052"/>
          </a:xfrm>
          <a:prstGeom prst="rect">
            <a:avLst/>
          </a:prstGeom>
          <a:ln>
            <a:noFill/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6CD3812-DB2A-A73F-CB5C-766661918D37}"/>
              </a:ext>
            </a:extLst>
          </p:cNvPr>
          <p:cNvSpPr txBox="1"/>
          <p:nvPr userDrawn="1"/>
        </p:nvSpPr>
        <p:spPr>
          <a:xfrm>
            <a:off x="9579968" y="351261"/>
            <a:ext cx="194412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 rtl="1"/>
            <a:r>
              <a:rPr lang="fa-IR" sz="1050" dirty="0">
                <a:solidFill>
                  <a:srgbClr val="00206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دانشگاه تهران، دانشکده مهندسی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6BE4295B-E584-3AB0-B4B8-4DEECFB26892}"/>
              </a:ext>
            </a:extLst>
          </p:cNvPr>
          <p:cNvSpPr/>
          <p:nvPr userDrawn="1"/>
        </p:nvSpPr>
        <p:spPr>
          <a:xfrm>
            <a:off x="9579968" y="1167663"/>
            <a:ext cx="2522921" cy="5448383"/>
          </a:xfrm>
          <a:prstGeom prst="roundRect">
            <a:avLst>
              <a:gd name="adj" fmla="val 8400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06FCC49D-3E24-34D2-1754-58DA7789597F}"/>
              </a:ext>
            </a:extLst>
          </p:cNvPr>
          <p:cNvSpPr/>
          <p:nvPr userDrawn="1"/>
        </p:nvSpPr>
        <p:spPr>
          <a:xfrm>
            <a:off x="9579968" y="125283"/>
            <a:ext cx="2522921" cy="885079"/>
          </a:xfrm>
          <a:prstGeom prst="roundRect">
            <a:avLst>
              <a:gd name="adj" fmla="val 18669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EB6A4D89-0F2E-FA75-4070-FE8BFAB476C1}"/>
              </a:ext>
            </a:extLst>
          </p:cNvPr>
          <p:cNvSpPr/>
          <p:nvPr userDrawn="1"/>
        </p:nvSpPr>
        <p:spPr>
          <a:xfrm>
            <a:off x="349614" y="6518826"/>
            <a:ext cx="545152" cy="292836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0" name="Slide Number Placeholder 4">
            <a:extLst>
              <a:ext uri="{FF2B5EF4-FFF2-40B4-BE49-F238E27FC236}">
                <a16:creationId xmlns:a16="http://schemas.microsoft.com/office/drawing/2014/main" xmlns="" id="{BA2F0EAD-2228-6870-48FA-553C5F6FD76E}"/>
              </a:ext>
            </a:extLst>
          </p:cNvPr>
          <p:cNvSpPr txBox="1">
            <a:spLocks/>
          </p:cNvSpPr>
          <p:nvPr userDrawn="1"/>
        </p:nvSpPr>
        <p:spPr>
          <a:xfrm flipH="1">
            <a:off x="347048" y="6526848"/>
            <a:ext cx="547718" cy="276192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769D04-C25C-4C46-BE58-67290CF0B2BE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FF60EA-C3B9-E6F8-C713-1AA4FA63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80953D-BAFD-0444-32C9-C014884C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4E5931C-8409-7871-7053-19657FC60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97ADF6-3898-9B2E-43DB-666019B7A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E2DB-F9C7-45F1-814C-020620D16F90}" type="datetimeFigureOut">
              <a:rPr lang="fa-IR" smtClean="0"/>
              <a:t>06/14/1446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075EFE-C9BD-7E46-D265-D02E4EFEF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0B44F4-9E60-2F20-BA95-67F866F04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95E0-880B-48D3-9097-F9CC08A73B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120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336A94-F53D-7917-9A09-65471051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0E312A-29FB-D22B-CA06-DE30D0617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FA1FE3-5A10-3C49-AA7B-CB076F206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AEACF3-7AD9-6BF5-F6DC-CAA9AB91D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8259333-0714-A57F-FFDA-48E7CDACA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7CBDA3C-39D4-32F1-3701-248ED370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E2DB-F9C7-45F1-814C-020620D16F90}" type="datetimeFigureOut">
              <a:rPr lang="fa-IR" smtClean="0"/>
              <a:t>06/14/1446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454245C-3D06-08DE-E3DD-8F409BC61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0E662D4-2F74-BADF-6DF4-A6BBF9EB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95E0-880B-48D3-9097-F9CC08A73B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701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BCFDE2-D6EC-01BA-F87D-7007E00B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7ADD919-9E86-FFEC-6717-CC58257D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E2DB-F9C7-45F1-814C-020620D16F90}" type="datetimeFigureOut">
              <a:rPr lang="fa-IR" smtClean="0"/>
              <a:t>06/14/1446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A746808-5AB7-EB60-907B-86B9E356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C10DC3D-28C9-D1AD-6F62-CE65FEA2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95E0-880B-48D3-9097-F9CC08A73B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7822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7C6A8B1-51D5-2EFF-8331-5D7CC5095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E2DB-F9C7-45F1-814C-020620D16F90}" type="datetimeFigureOut">
              <a:rPr lang="fa-IR" smtClean="0"/>
              <a:t>06/14/1446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0A4755-D38C-A20A-446F-6EB679A8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74557-ECAA-F37B-20EF-9049CC975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95E0-880B-48D3-9097-F9CC08A73B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554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2C063-C90E-8967-A34B-1E03AEDB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CF8198-E93D-85E1-22B9-05E98A5E5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572BDDE-AC39-D176-4646-BC5A74AED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71A4C0-8BD6-C697-CC59-500FDC3C5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E2DB-F9C7-45F1-814C-020620D16F90}" type="datetimeFigureOut">
              <a:rPr lang="fa-IR" smtClean="0"/>
              <a:t>06/14/1446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C4B0F3-FEFF-E0EA-8B9D-89AB943D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7DFAD3-4C1C-5FAB-7E2C-42DDEB6E4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95E0-880B-48D3-9097-F9CC08A73B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605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CE23F0-4AF5-E53D-5BD6-D0395737A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C04D6C4-9D63-AF10-7B8E-BCBDE317E7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AF2507-0C03-216B-C237-FE8063EE1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F6D64A-99D4-43D1-EC9A-B8D33E216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E2DB-F9C7-45F1-814C-020620D16F90}" type="datetimeFigureOut">
              <a:rPr lang="fa-IR" smtClean="0"/>
              <a:t>06/14/1446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A9AA7E-E7BF-D732-5698-6D3A2E4E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AEE540-597B-A08A-1C6E-486935CA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95E0-880B-48D3-9097-F9CC08A73B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673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AEC1C-D5E5-EC1C-9D27-1C4C8EAB9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EC652D-8B98-9BFA-A6C4-40FDBBC6E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F55A38-056F-40C8-79FB-41F76A30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E2DB-F9C7-45F1-814C-020620D16F90}" type="datetimeFigureOut">
              <a:rPr lang="fa-IR" smtClean="0"/>
              <a:t>06/14/1446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6BBB3D-5E5F-C6A3-ED20-B4DABAEB8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D4C0C0-FE2A-3C67-F603-4B15F4C1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95E0-880B-48D3-9097-F9CC08A73B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2582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8BFFDF8-3959-4C26-1F78-8B77F3036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93818E-C3E5-7488-3791-03253CAE9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E297E1-B5C3-F20D-8526-961C1173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E2DB-F9C7-45F1-814C-020620D16F90}" type="datetimeFigureOut">
              <a:rPr lang="fa-IR" smtClean="0"/>
              <a:t>06/14/1446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479F96-E15E-E8A9-F8BF-9D9B25BE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5EB528-C1A6-106F-A653-5EB168C9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95E0-880B-48D3-9097-F9CC08A73B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527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41402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5B645F56-C047-4B2A-8D39-376A60FB6DBF}"/>
              </a:ext>
            </a:extLst>
          </p:cNvPr>
          <p:cNvSpPr>
            <a:spLocks/>
          </p:cNvSpPr>
          <p:nvPr userDrawn="1"/>
        </p:nvSpPr>
        <p:spPr bwMode="auto">
          <a:xfrm>
            <a:off x="0" y="5745389"/>
            <a:ext cx="6085418" cy="1121663"/>
          </a:xfrm>
          <a:custGeom>
            <a:avLst/>
            <a:gdLst>
              <a:gd name="connsiteX0" fmla="*/ 1649375 w 8882887"/>
              <a:gd name="connsiteY0" fmla="*/ 0 h 1682495"/>
              <a:gd name="connsiteX1" fmla="*/ 1652414 w 8882887"/>
              <a:gd name="connsiteY1" fmla="*/ 369665 h 1682495"/>
              <a:gd name="connsiteX2" fmla="*/ 1710174 w 8882887"/>
              <a:gd name="connsiteY2" fmla="*/ 489644 h 1682495"/>
              <a:gd name="connsiteX3" fmla="*/ 1713215 w 8882887"/>
              <a:gd name="connsiteY3" fmla="*/ 489644 h 1682495"/>
              <a:gd name="connsiteX4" fmla="*/ 1734495 w 8882887"/>
              <a:gd name="connsiteY4" fmla="*/ 489644 h 1682495"/>
              <a:gd name="connsiteX5" fmla="*/ 1734495 w 8882887"/>
              <a:gd name="connsiteY5" fmla="*/ 525312 h 1682495"/>
              <a:gd name="connsiteX6" fmla="*/ 1735256 w 8882887"/>
              <a:gd name="connsiteY6" fmla="*/ 526529 h 1682495"/>
              <a:gd name="connsiteX7" fmla="*/ 1740575 w 8882887"/>
              <a:gd name="connsiteY7" fmla="*/ 535041 h 1682495"/>
              <a:gd name="connsiteX8" fmla="*/ 1740575 w 8882887"/>
              <a:gd name="connsiteY8" fmla="*/ 706902 h 1682495"/>
              <a:gd name="connsiteX9" fmla="*/ 1743995 w 8882887"/>
              <a:gd name="connsiteY9" fmla="*/ 706902 h 1682495"/>
              <a:gd name="connsiteX10" fmla="*/ 1767936 w 8882887"/>
              <a:gd name="connsiteY10" fmla="*/ 706902 h 1682495"/>
              <a:gd name="connsiteX11" fmla="*/ 1767936 w 8882887"/>
              <a:gd name="connsiteY11" fmla="*/ 917675 h 1682495"/>
              <a:gd name="connsiteX12" fmla="*/ 1770216 w 8882887"/>
              <a:gd name="connsiteY12" fmla="*/ 917270 h 1682495"/>
              <a:gd name="connsiteX13" fmla="*/ 1786176 w 8882887"/>
              <a:gd name="connsiteY13" fmla="*/ 914433 h 1682495"/>
              <a:gd name="connsiteX14" fmla="*/ 1783136 w 8882887"/>
              <a:gd name="connsiteY14" fmla="*/ 1047381 h 1682495"/>
              <a:gd name="connsiteX15" fmla="*/ 1785416 w 8882887"/>
              <a:gd name="connsiteY15" fmla="*/ 1047788 h 1682495"/>
              <a:gd name="connsiteX16" fmla="*/ 1801376 w 8882887"/>
              <a:gd name="connsiteY16" fmla="*/ 1050624 h 1682495"/>
              <a:gd name="connsiteX17" fmla="*/ 1801755 w 8882887"/>
              <a:gd name="connsiteY17" fmla="*/ 1051841 h 1682495"/>
              <a:gd name="connsiteX18" fmla="*/ 1804416 w 8882887"/>
              <a:gd name="connsiteY18" fmla="*/ 1060353 h 1682495"/>
              <a:gd name="connsiteX19" fmla="*/ 1805556 w 8882887"/>
              <a:gd name="connsiteY19" fmla="*/ 1056705 h 1682495"/>
              <a:gd name="connsiteX20" fmla="*/ 1813536 w 8882887"/>
              <a:gd name="connsiteY20" fmla="*/ 1031169 h 1682495"/>
              <a:gd name="connsiteX21" fmla="*/ 1816196 w 8882887"/>
              <a:gd name="connsiteY21" fmla="*/ 1031169 h 1682495"/>
              <a:gd name="connsiteX22" fmla="*/ 1834817 w 8882887"/>
              <a:gd name="connsiteY22" fmla="*/ 1031169 h 1682495"/>
              <a:gd name="connsiteX23" fmla="*/ 1834817 w 8882887"/>
              <a:gd name="connsiteY23" fmla="*/ 1079808 h 1682495"/>
              <a:gd name="connsiteX24" fmla="*/ 1836336 w 8882887"/>
              <a:gd name="connsiteY24" fmla="*/ 1080620 h 1682495"/>
              <a:gd name="connsiteX25" fmla="*/ 1846977 w 8882887"/>
              <a:gd name="connsiteY25" fmla="*/ 1086294 h 1682495"/>
              <a:gd name="connsiteX26" fmla="*/ 1846977 w 8882887"/>
              <a:gd name="connsiteY26" fmla="*/ 1088321 h 1682495"/>
              <a:gd name="connsiteX27" fmla="*/ 1846977 w 8882887"/>
              <a:gd name="connsiteY27" fmla="*/ 1102508 h 1682495"/>
              <a:gd name="connsiteX28" fmla="*/ 1913858 w 8882887"/>
              <a:gd name="connsiteY28" fmla="*/ 1102508 h 1682495"/>
              <a:gd name="connsiteX29" fmla="*/ 1913858 w 8882887"/>
              <a:gd name="connsiteY29" fmla="*/ 1104129 h 1682495"/>
              <a:gd name="connsiteX30" fmla="*/ 1913858 w 8882887"/>
              <a:gd name="connsiteY30" fmla="*/ 1115478 h 1682495"/>
              <a:gd name="connsiteX31" fmla="*/ 1916897 w 8882887"/>
              <a:gd name="connsiteY31" fmla="*/ 1115478 h 1682495"/>
              <a:gd name="connsiteX32" fmla="*/ 1938177 w 8882887"/>
              <a:gd name="connsiteY32" fmla="*/ 1115478 h 1682495"/>
              <a:gd name="connsiteX33" fmla="*/ 1938177 w 8882887"/>
              <a:gd name="connsiteY33" fmla="*/ 1070081 h 1682495"/>
              <a:gd name="connsiteX34" fmla="*/ 2005058 w 8882887"/>
              <a:gd name="connsiteY34" fmla="*/ 1070081 h 1682495"/>
              <a:gd name="connsiteX35" fmla="*/ 2005058 w 8882887"/>
              <a:gd name="connsiteY35" fmla="*/ 1068054 h 1682495"/>
              <a:gd name="connsiteX36" fmla="*/ 2005058 w 8882887"/>
              <a:gd name="connsiteY36" fmla="*/ 1053867 h 1682495"/>
              <a:gd name="connsiteX37" fmla="*/ 2006579 w 8882887"/>
              <a:gd name="connsiteY37" fmla="*/ 1053867 h 1682495"/>
              <a:gd name="connsiteX38" fmla="*/ 2017218 w 8882887"/>
              <a:gd name="connsiteY38" fmla="*/ 1053867 h 1682495"/>
              <a:gd name="connsiteX39" fmla="*/ 2017218 w 8882887"/>
              <a:gd name="connsiteY39" fmla="*/ 1051031 h 1682495"/>
              <a:gd name="connsiteX40" fmla="*/ 2017218 w 8882887"/>
              <a:gd name="connsiteY40" fmla="*/ 1031169 h 1682495"/>
              <a:gd name="connsiteX41" fmla="*/ 2018358 w 8882887"/>
              <a:gd name="connsiteY41" fmla="*/ 1031169 h 1682495"/>
              <a:gd name="connsiteX42" fmla="*/ 2026338 w 8882887"/>
              <a:gd name="connsiteY42" fmla="*/ 1031169 h 1682495"/>
              <a:gd name="connsiteX43" fmla="*/ 2026338 w 8882887"/>
              <a:gd name="connsiteY43" fmla="*/ 1029548 h 1682495"/>
              <a:gd name="connsiteX44" fmla="*/ 2026338 w 8882887"/>
              <a:gd name="connsiteY44" fmla="*/ 1018197 h 1682495"/>
              <a:gd name="connsiteX45" fmla="*/ 2029379 w 8882887"/>
              <a:gd name="connsiteY45" fmla="*/ 1018197 h 1682495"/>
              <a:gd name="connsiteX46" fmla="*/ 2050659 w 8882887"/>
              <a:gd name="connsiteY46" fmla="*/ 1018197 h 1682495"/>
              <a:gd name="connsiteX47" fmla="*/ 2050659 w 8882887"/>
              <a:gd name="connsiteY47" fmla="*/ 1019819 h 1682495"/>
              <a:gd name="connsiteX48" fmla="*/ 2050659 w 8882887"/>
              <a:gd name="connsiteY48" fmla="*/ 1031169 h 1682495"/>
              <a:gd name="connsiteX49" fmla="*/ 2084099 w 8882887"/>
              <a:gd name="connsiteY49" fmla="*/ 1031169 h 1682495"/>
              <a:gd name="connsiteX50" fmla="*/ 2084099 w 8882887"/>
              <a:gd name="connsiteY50" fmla="*/ 1028331 h 1682495"/>
              <a:gd name="connsiteX51" fmla="*/ 2084099 w 8882887"/>
              <a:gd name="connsiteY51" fmla="*/ 1008470 h 1682495"/>
              <a:gd name="connsiteX52" fmla="*/ 2086760 w 8882887"/>
              <a:gd name="connsiteY52" fmla="*/ 1008470 h 1682495"/>
              <a:gd name="connsiteX53" fmla="*/ 2105379 w 8882887"/>
              <a:gd name="connsiteY53" fmla="*/ 1008470 h 1682495"/>
              <a:gd name="connsiteX54" fmla="*/ 2105379 w 8882887"/>
              <a:gd name="connsiteY54" fmla="*/ 1044140 h 1682495"/>
              <a:gd name="connsiteX55" fmla="*/ 2106900 w 8882887"/>
              <a:gd name="connsiteY55" fmla="*/ 1044140 h 1682495"/>
              <a:gd name="connsiteX56" fmla="*/ 2117540 w 8882887"/>
              <a:gd name="connsiteY56" fmla="*/ 1044140 h 1682495"/>
              <a:gd name="connsiteX57" fmla="*/ 2117540 w 8882887"/>
              <a:gd name="connsiteY57" fmla="*/ 1042518 h 1682495"/>
              <a:gd name="connsiteX58" fmla="*/ 2117540 w 8882887"/>
              <a:gd name="connsiteY58" fmla="*/ 1031169 h 1682495"/>
              <a:gd name="connsiteX59" fmla="*/ 2120199 w 8882887"/>
              <a:gd name="connsiteY59" fmla="*/ 1031169 h 1682495"/>
              <a:gd name="connsiteX60" fmla="*/ 2138820 w 8882887"/>
              <a:gd name="connsiteY60" fmla="*/ 1031169 h 1682495"/>
              <a:gd name="connsiteX61" fmla="*/ 2138820 w 8882887"/>
              <a:gd name="connsiteY61" fmla="*/ 1070081 h 1682495"/>
              <a:gd name="connsiteX62" fmla="*/ 2141861 w 8882887"/>
              <a:gd name="connsiteY62" fmla="*/ 1070081 h 1682495"/>
              <a:gd name="connsiteX63" fmla="*/ 2163140 w 8882887"/>
              <a:gd name="connsiteY63" fmla="*/ 1070081 h 1682495"/>
              <a:gd name="connsiteX64" fmla="*/ 2163140 w 8882887"/>
              <a:gd name="connsiteY64" fmla="*/ 1072512 h 1682495"/>
              <a:gd name="connsiteX65" fmla="*/ 2163140 w 8882887"/>
              <a:gd name="connsiteY65" fmla="*/ 1089537 h 1682495"/>
              <a:gd name="connsiteX66" fmla="*/ 2164280 w 8882887"/>
              <a:gd name="connsiteY66" fmla="*/ 1089537 h 1682495"/>
              <a:gd name="connsiteX67" fmla="*/ 2172261 w 8882887"/>
              <a:gd name="connsiteY67" fmla="*/ 1089537 h 1682495"/>
              <a:gd name="connsiteX68" fmla="*/ 2172261 w 8882887"/>
              <a:gd name="connsiteY68" fmla="*/ 1088321 h 1682495"/>
              <a:gd name="connsiteX69" fmla="*/ 2172261 w 8882887"/>
              <a:gd name="connsiteY69" fmla="*/ 1079808 h 1682495"/>
              <a:gd name="connsiteX70" fmla="*/ 2217861 w 8882887"/>
              <a:gd name="connsiteY70" fmla="*/ 1079808 h 1682495"/>
              <a:gd name="connsiteX71" fmla="*/ 2217861 w 8882887"/>
              <a:gd name="connsiteY71" fmla="*/ 1115478 h 1682495"/>
              <a:gd name="connsiteX72" fmla="*/ 2219381 w 8882887"/>
              <a:gd name="connsiteY72" fmla="*/ 1115478 h 1682495"/>
              <a:gd name="connsiteX73" fmla="*/ 2230022 w 8882887"/>
              <a:gd name="connsiteY73" fmla="*/ 1115478 h 1682495"/>
              <a:gd name="connsiteX74" fmla="*/ 2230022 w 8882887"/>
              <a:gd name="connsiteY74" fmla="*/ 1117100 h 1682495"/>
              <a:gd name="connsiteX75" fmla="*/ 2230022 w 8882887"/>
              <a:gd name="connsiteY75" fmla="*/ 1128449 h 1682495"/>
              <a:gd name="connsiteX76" fmla="*/ 2231162 w 8882887"/>
              <a:gd name="connsiteY76" fmla="*/ 1128449 h 1682495"/>
              <a:gd name="connsiteX77" fmla="*/ 2239142 w 8882887"/>
              <a:gd name="connsiteY77" fmla="*/ 1128449 h 1682495"/>
              <a:gd name="connsiteX78" fmla="*/ 2239142 w 8882887"/>
              <a:gd name="connsiteY78" fmla="*/ 1125206 h 1682495"/>
              <a:gd name="connsiteX79" fmla="*/ 2239142 w 8882887"/>
              <a:gd name="connsiteY79" fmla="*/ 1102508 h 1682495"/>
              <a:gd name="connsiteX80" fmla="*/ 2240661 w 8882887"/>
              <a:gd name="connsiteY80" fmla="*/ 1102508 h 1682495"/>
              <a:gd name="connsiteX81" fmla="*/ 2251302 w 8882887"/>
              <a:gd name="connsiteY81" fmla="*/ 1102508 h 1682495"/>
              <a:gd name="connsiteX82" fmla="*/ 2251302 w 8882887"/>
              <a:gd name="connsiteY82" fmla="*/ 1104129 h 1682495"/>
              <a:gd name="connsiteX83" fmla="*/ 2251302 w 8882887"/>
              <a:gd name="connsiteY83" fmla="*/ 1115478 h 1682495"/>
              <a:gd name="connsiteX84" fmla="*/ 2259282 w 8882887"/>
              <a:gd name="connsiteY84" fmla="*/ 1112489 h 1682495"/>
              <a:gd name="connsiteX85" fmla="*/ 2260422 w 8882887"/>
              <a:gd name="connsiteY85" fmla="*/ 1111019 h 1682495"/>
              <a:gd name="connsiteX86" fmla="*/ 2260422 w 8882887"/>
              <a:gd name="connsiteY86" fmla="*/ 1102508 h 1682495"/>
              <a:gd name="connsiteX87" fmla="*/ 2318183 w 8882887"/>
              <a:gd name="connsiteY87" fmla="*/ 1102508 h 1682495"/>
              <a:gd name="connsiteX88" fmla="*/ 2318183 w 8882887"/>
              <a:gd name="connsiteY88" fmla="*/ 1138176 h 1682495"/>
              <a:gd name="connsiteX89" fmla="*/ 2321222 w 8882887"/>
              <a:gd name="connsiteY89" fmla="*/ 1138176 h 1682495"/>
              <a:gd name="connsiteX90" fmla="*/ 2342502 w 8882887"/>
              <a:gd name="connsiteY90" fmla="*/ 1138176 h 1682495"/>
              <a:gd name="connsiteX91" fmla="*/ 2342502 w 8882887"/>
              <a:gd name="connsiteY91" fmla="*/ 1139798 h 1682495"/>
              <a:gd name="connsiteX92" fmla="*/ 2342502 w 8882887"/>
              <a:gd name="connsiteY92" fmla="*/ 1151147 h 1682495"/>
              <a:gd name="connsiteX93" fmla="*/ 2345163 w 8882887"/>
              <a:gd name="connsiteY93" fmla="*/ 1151147 h 1682495"/>
              <a:gd name="connsiteX94" fmla="*/ 2363783 w 8882887"/>
              <a:gd name="connsiteY94" fmla="*/ 1151147 h 1682495"/>
              <a:gd name="connsiteX95" fmla="*/ 2363783 w 8882887"/>
              <a:gd name="connsiteY95" fmla="*/ 1115478 h 1682495"/>
              <a:gd name="connsiteX96" fmla="*/ 2365302 w 8882887"/>
              <a:gd name="connsiteY96" fmla="*/ 1115478 h 1682495"/>
              <a:gd name="connsiteX97" fmla="*/ 2375943 w 8882887"/>
              <a:gd name="connsiteY97" fmla="*/ 1115478 h 1682495"/>
              <a:gd name="connsiteX98" fmla="*/ 2375943 w 8882887"/>
              <a:gd name="connsiteY98" fmla="*/ 1066838 h 1682495"/>
              <a:gd name="connsiteX99" fmla="*/ 2377463 w 8882887"/>
              <a:gd name="connsiteY99" fmla="*/ 1066838 h 1682495"/>
              <a:gd name="connsiteX100" fmla="*/ 2388104 w 8882887"/>
              <a:gd name="connsiteY100" fmla="*/ 1066838 h 1682495"/>
              <a:gd name="connsiteX101" fmla="*/ 2388104 w 8882887"/>
              <a:gd name="connsiteY101" fmla="*/ 1064001 h 1682495"/>
              <a:gd name="connsiteX102" fmla="*/ 2388104 w 8882887"/>
              <a:gd name="connsiteY102" fmla="*/ 1044140 h 1682495"/>
              <a:gd name="connsiteX103" fmla="*/ 2386203 w 8882887"/>
              <a:gd name="connsiteY103" fmla="*/ 1041707 h 1682495"/>
              <a:gd name="connsiteX104" fmla="*/ 2394183 w 8882887"/>
              <a:gd name="connsiteY104" fmla="*/ 1024683 h 1682495"/>
              <a:gd name="connsiteX105" fmla="*/ 2406344 w 8882887"/>
              <a:gd name="connsiteY105" fmla="*/ 1066838 h 1682495"/>
              <a:gd name="connsiteX106" fmla="*/ 2407484 w 8882887"/>
              <a:gd name="connsiteY106" fmla="*/ 1066838 h 1682495"/>
              <a:gd name="connsiteX107" fmla="*/ 2415464 w 8882887"/>
              <a:gd name="connsiteY107" fmla="*/ 1066838 h 1682495"/>
              <a:gd name="connsiteX108" fmla="*/ 2415464 w 8882887"/>
              <a:gd name="connsiteY108" fmla="*/ 907947 h 1682495"/>
              <a:gd name="connsiteX109" fmla="*/ 2417744 w 8882887"/>
              <a:gd name="connsiteY109" fmla="*/ 907947 h 1682495"/>
              <a:gd name="connsiteX110" fmla="*/ 2433704 w 8882887"/>
              <a:gd name="connsiteY110" fmla="*/ 907947 h 1682495"/>
              <a:gd name="connsiteX111" fmla="*/ 2433704 w 8882887"/>
              <a:gd name="connsiteY111" fmla="*/ 836609 h 1682495"/>
              <a:gd name="connsiteX112" fmla="*/ 2473224 w 8882887"/>
              <a:gd name="connsiteY112" fmla="*/ 836609 h 1682495"/>
              <a:gd name="connsiteX113" fmla="*/ 2473224 w 8882887"/>
              <a:gd name="connsiteY113" fmla="*/ 804182 h 1682495"/>
              <a:gd name="connsiteX114" fmla="*/ 2524905 w 8882887"/>
              <a:gd name="connsiteY114" fmla="*/ 804182 h 1682495"/>
              <a:gd name="connsiteX115" fmla="*/ 2524905 w 8882887"/>
              <a:gd name="connsiteY115" fmla="*/ 807830 h 1682495"/>
              <a:gd name="connsiteX116" fmla="*/ 2524905 w 8882887"/>
              <a:gd name="connsiteY116" fmla="*/ 833366 h 1682495"/>
              <a:gd name="connsiteX117" fmla="*/ 2528325 w 8882887"/>
              <a:gd name="connsiteY117" fmla="*/ 833366 h 1682495"/>
              <a:gd name="connsiteX118" fmla="*/ 2552265 w 8882887"/>
              <a:gd name="connsiteY118" fmla="*/ 833366 h 1682495"/>
              <a:gd name="connsiteX119" fmla="*/ 2552265 w 8882887"/>
              <a:gd name="connsiteY119" fmla="*/ 904704 h 1682495"/>
              <a:gd name="connsiteX120" fmla="*/ 2553785 w 8882887"/>
              <a:gd name="connsiteY120" fmla="*/ 904704 h 1682495"/>
              <a:gd name="connsiteX121" fmla="*/ 2564426 w 8882887"/>
              <a:gd name="connsiteY121" fmla="*/ 904704 h 1682495"/>
              <a:gd name="connsiteX122" fmla="*/ 2585706 w 8882887"/>
              <a:gd name="connsiteY122" fmla="*/ 911190 h 1682495"/>
              <a:gd name="connsiteX123" fmla="*/ 2585706 w 8882887"/>
              <a:gd name="connsiteY123" fmla="*/ 969558 h 1682495"/>
              <a:gd name="connsiteX124" fmla="*/ 2587226 w 8882887"/>
              <a:gd name="connsiteY124" fmla="*/ 969558 h 1682495"/>
              <a:gd name="connsiteX125" fmla="*/ 2597865 w 8882887"/>
              <a:gd name="connsiteY125" fmla="*/ 969558 h 1682495"/>
              <a:gd name="connsiteX126" fmla="*/ 2597865 w 8882887"/>
              <a:gd name="connsiteY126" fmla="*/ 971990 h 1682495"/>
              <a:gd name="connsiteX127" fmla="*/ 2597865 w 8882887"/>
              <a:gd name="connsiteY127" fmla="*/ 989013 h 1682495"/>
              <a:gd name="connsiteX128" fmla="*/ 2600906 w 8882887"/>
              <a:gd name="connsiteY128" fmla="*/ 989013 h 1682495"/>
              <a:gd name="connsiteX129" fmla="*/ 2622186 w 8882887"/>
              <a:gd name="connsiteY129" fmla="*/ 989013 h 1682495"/>
              <a:gd name="connsiteX130" fmla="*/ 2631306 w 8882887"/>
              <a:gd name="connsiteY130" fmla="*/ 998742 h 1682495"/>
              <a:gd name="connsiteX131" fmla="*/ 2631306 w 8882887"/>
              <a:gd name="connsiteY131" fmla="*/ 1031169 h 1682495"/>
              <a:gd name="connsiteX132" fmla="*/ 2634726 w 8882887"/>
              <a:gd name="connsiteY132" fmla="*/ 1031169 h 1682495"/>
              <a:gd name="connsiteX133" fmla="*/ 2658666 w 8882887"/>
              <a:gd name="connsiteY133" fmla="*/ 1031169 h 1682495"/>
              <a:gd name="connsiteX134" fmla="*/ 2658666 w 8882887"/>
              <a:gd name="connsiteY134" fmla="*/ 1032789 h 1682495"/>
              <a:gd name="connsiteX135" fmla="*/ 2658666 w 8882887"/>
              <a:gd name="connsiteY135" fmla="*/ 1044140 h 1682495"/>
              <a:gd name="connsiteX136" fmla="*/ 2660567 w 8882887"/>
              <a:gd name="connsiteY136" fmla="*/ 1044140 h 1682495"/>
              <a:gd name="connsiteX137" fmla="*/ 2673867 w 8882887"/>
              <a:gd name="connsiteY137" fmla="*/ 1044140 h 1682495"/>
              <a:gd name="connsiteX138" fmla="*/ 2673867 w 8882887"/>
              <a:gd name="connsiteY138" fmla="*/ 1047381 h 1682495"/>
              <a:gd name="connsiteX139" fmla="*/ 2673867 w 8882887"/>
              <a:gd name="connsiteY139" fmla="*/ 1070081 h 1682495"/>
              <a:gd name="connsiteX140" fmla="*/ 2679947 w 8882887"/>
              <a:gd name="connsiteY140" fmla="*/ 1067243 h 1682495"/>
              <a:gd name="connsiteX141" fmla="*/ 2679947 w 8882887"/>
              <a:gd name="connsiteY141" fmla="*/ 1047381 h 1682495"/>
              <a:gd name="connsiteX142" fmla="*/ 2681466 w 8882887"/>
              <a:gd name="connsiteY142" fmla="*/ 1047381 h 1682495"/>
              <a:gd name="connsiteX143" fmla="*/ 2692107 w 8882887"/>
              <a:gd name="connsiteY143" fmla="*/ 1047381 h 1682495"/>
              <a:gd name="connsiteX144" fmla="*/ 2692107 w 8882887"/>
              <a:gd name="connsiteY144" fmla="*/ 1049814 h 1682495"/>
              <a:gd name="connsiteX145" fmla="*/ 2692107 w 8882887"/>
              <a:gd name="connsiteY145" fmla="*/ 1066838 h 1682495"/>
              <a:gd name="connsiteX146" fmla="*/ 2693247 w 8882887"/>
              <a:gd name="connsiteY146" fmla="*/ 1066838 h 1682495"/>
              <a:gd name="connsiteX147" fmla="*/ 2701227 w 8882887"/>
              <a:gd name="connsiteY147" fmla="*/ 1066838 h 1682495"/>
              <a:gd name="connsiteX148" fmla="*/ 2774187 w 8882887"/>
              <a:gd name="connsiteY148" fmla="*/ 1060353 h 1682495"/>
              <a:gd name="connsiteX149" fmla="*/ 2774187 w 8882887"/>
              <a:gd name="connsiteY149" fmla="*/ 1062380 h 1682495"/>
              <a:gd name="connsiteX150" fmla="*/ 2774187 w 8882887"/>
              <a:gd name="connsiteY150" fmla="*/ 1076565 h 1682495"/>
              <a:gd name="connsiteX151" fmla="*/ 2775327 w 8882887"/>
              <a:gd name="connsiteY151" fmla="*/ 1076565 h 1682495"/>
              <a:gd name="connsiteX152" fmla="*/ 2783309 w 8882887"/>
              <a:gd name="connsiteY152" fmla="*/ 1076565 h 1682495"/>
              <a:gd name="connsiteX153" fmla="*/ 2783309 w 8882887"/>
              <a:gd name="connsiteY153" fmla="*/ 1079808 h 1682495"/>
              <a:gd name="connsiteX154" fmla="*/ 2783309 w 8882887"/>
              <a:gd name="connsiteY154" fmla="*/ 1102508 h 1682495"/>
              <a:gd name="connsiteX155" fmla="*/ 2786348 w 8882887"/>
              <a:gd name="connsiteY155" fmla="*/ 1100481 h 1682495"/>
              <a:gd name="connsiteX156" fmla="*/ 2807628 w 8882887"/>
              <a:gd name="connsiteY156" fmla="*/ 1086294 h 1682495"/>
              <a:gd name="connsiteX157" fmla="*/ 2816748 w 8882887"/>
              <a:gd name="connsiteY157" fmla="*/ 1024683 h 1682495"/>
              <a:gd name="connsiteX158" fmla="*/ 2817888 w 8882887"/>
              <a:gd name="connsiteY158" fmla="*/ 1024278 h 1682495"/>
              <a:gd name="connsiteX159" fmla="*/ 2825868 w 8882887"/>
              <a:gd name="connsiteY159" fmla="*/ 1021440 h 1682495"/>
              <a:gd name="connsiteX160" fmla="*/ 2828909 w 8882887"/>
              <a:gd name="connsiteY160" fmla="*/ 917675 h 1682495"/>
              <a:gd name="connsiteX161" fmla="*/ 2831949 w 8882887"/>
              <a:gd name="connsiteY161" fmla="*/ 1021440 h 1682495"/>
              <a:gd name="connsiteX162" fmla="*/ 2833089 w 8882887"/>
              <a:gd name="connsiteY162" fmla="*/ 1021845 h 1682495"/>
              <a:gd name="connsiteX163" fmla="*/ 2841069 w 8882887"/>
              <a:gd name="connsiteY163" fmla="*/ 1024683 h 1682495"/>
              <a:gd name="connsiteX164" fmla="*/ 2841069 w 8882887"/>
              <a:gd name="connsiteY164" fmla="*/ 894977 h 1682495"/>
              <a:gd name="connsiteX165" fmla="*/ 2847149 w 8882887"/>
              <a:gd name="connsiteY165" fmla="*/ 846336 h 1682495"/>
              <a:gd name="connsiteX166" fmla="*/ 2904909 w 8882887"/>
              <a:gd name="connsiteY166" fmla="*/ 846336 h 1682495"/>
              <a:gd name="connsiteX167" fmla="*/ 2904909 w 8882887"/>
              <a:gd name="connsiteY167" fmla="*/ 894977 h 1682495"/>
              <a:gd name="connsiteX168" fmla="*/ 2906049 w 8882887"/>
              <a:gd name="connsiteY168" fmla="*/ 894977 h 1682495"/>
              <a:gd name="connsiteX169" fmla="*/ 2914029 w 8882887"/>
              <a:gd name="connsiteY169" fmla="*/ 894977 h 1682495"/>
              <a:gd name="connsiteX170" fmla="*/ 2914029 w 8882887"/>
              <a:gd name="connsiteY170" fmla="*/ 771755 h 1682495"/>
              <a:gd name="connsiteX171" fmla="*/ 2916690 w 8882887"/>
              <a:gd name="connsiteY171" fmla="*/ 771755 h 1682495"/>
              <a:gd name="connsiteX172" fmla="*/ 2935310 w 8882887"/>
              <a:gd name="connsiteY172" fmla="*/ 771755 h 1682495"/>
              <a:gd name="connsiteX173" fmla="*/ 2935310 w 8882887"/>
              <a:gd name="connsiteY173" fmla="*/ 768918 h 1682495"/>
              <a:gd name="connsiteX174" fmla="*/ 2935310 w 8882887"/>
              <a:gd name="connsiteY174" fmla="*/ 749057 h 1682495"/>
              <a:gd name="connsiteX175" fmla="*/ 2968751 w 8882887"/>
              <a:gd name="connsiteY175" fmla="*/ 749057 h 1682495"/>
              <a:gd name="connsiteX176" fmla="*/ 2968751 w 8882887"/>
              <a:gd name="connsiteY176" fmla="*/ 747435 h 1682495"/>
              <a:gd name="connsiteX177" fmla="*/ 2968751 w 8882887"/>
              <a:gd name="connsiteY177" fmla="*/ 736086 h 1682495"/>
              <a:gd name="connsiteX178" fmla="*/ 2971410 w 8882887"/>
              <a:gd name="connsiteY178" fmla="*/ 736086 h 1682495"/>
              <a:gd name="connsiteX179" fmla="*/ 2990031 w 8882887"/>
              <a:gd name="connsiteY179" fmla="*/ 736086 h 1682495"/>
              <a:gd name="connsiteX180" fmla="*/ 2990031 w 8882887"/>
              <a:gd name="connsiteY180" fmla="*/ 737708 h 1682495"/>
              <a:gd name="connsiteX181" fmla="*/ 2990031 w 8882887"/>
              <a:gd name="connsiteY181" fmla="*/ 749057 h 1682495"/>
              <a:gd name="connsiteX182" fmla="*/ 2991171 w 8882887"/>
              <a:gd name="connsiteY182" fmla="*/ 749057 h 1682495"/>
              <a:gd name="connsiteX183" fmla="*/ 2999151 w 8882887"/>
              <a:gd name="connsiteY183" fmla="*/ 749057 h 1682495"/>
              <a:gd name="connsiteX184" fmla="*/ 3014351 w 8882887"/>
              <a:gd name="connsiteY184" fmla="*/ 742571 h 1682495"/>
              <a:gd name="connsiteX185" fmla="*/ 3020430 w 8882887"/>
              <a:gd name="connsiteY185" fmla="*/ 747435 h 1682495"/>
              <a:gd name="connsiteX186" fmla="*/ 3020430 w 8882887"/>
              <a:gd name="connsiteY186" fmla="*/ 736086 h 1682495"/>
              <a:gd name="connsiteX187" fmla="*/ 3023850 w 8882887"/>
              <a:gd name="connsiteY187" fmla="*/ 736086 h 1682495"/>
              <a:gd name="connsiteX188" fmla="*/ 3047792 w 8882887"/>
              <a:gd name="connsiteY188" fmla="*/ 736086 h 1682495"/>
              <a:gd name="connsiteX189" fmla="*/ 3047792 w 8882887"/>
              <a:gd name="connsiteY189" fmla="*/ 737708 h 1682495"/>
              <a:gd name="connsiteX190" fmla="*/ 3047792 w 8882887"/>
              <a:gd name="connsiteY190" fmla="*/ 749057 h 1682495"/>
              <a:gd name="connsiteX191" fmla="*/ 3093392 w 8882887"/>
              <a:gd name="connsiteY191" fmla="*/ 749057 h 1682495"/>
              <a:gd name="connsiteX192" fmla="*/ 3093392 w 8882887"/>
              <a:gd name="connsiteY192" fmla="*/ 751488 h 1682495"/>
              <a:gd name="connsiteX193" fmla="*/ 3093392 w 8882887"/>
              <a:gd name="connsiteY193" fmla="*/ 768513 h 1682495"/>
              <a:gd name="connsiteX194" fmla="*/ 3132912 w 8882887"/>
              <a:gd name="connsiteY194" fmla="*/ 768513 h 1682495"/>
              <a:gd name="connsiteX195" fmla="*/ 3132912 w 8882887"/>
              <a:gd name="connsiteY195" fmla="*/ 813909 h 1682495"/>
              <a:gd name="connsiteX196" fmla="*/ 3134052 w 8882887"/>
              <a:gd name="connsiteY196" fmla="*/ 813909 h 1682495"/>
              <a:gd name="connsiteX197" fmla="*/ 3142032 w 8882887"/>
              <a:gd name="connsiteY197" fmla="*/ 813909 h 1682495"/>
              <a:gd name="connsiteX198" fmla="*/ 3142032 w 8882887"/>
              <a:gd name="connsiteY198" fmla="*/ 815531 h 1682495"/>
              <a:gd name="connsiteX199" fmla="*/ 3142032 w 8882887"/>
              <a:gd name="connsiteY199" fmla="*/ 826881 h 1682495"/>
              <a:gd name="connsiteX200" fmla="*/ 3148113 w 8882887"/>
              <a:gd name="connsiteY200" fmla="*/ 872277 h 1682495"/>
              <a:gd name="connsiteX201" fmla="*/ 3149253 w 8882887"/>
              <a:gd name="connsiteY201" fmla="*/ 872277 h 1682495"/>
              <a:gd name="connsiteX202" fmla="*/ 3157233 w 8882887"/>
              <a:gd name="connsiteY202" fmla="*/ 872277 h 1682495"/>
              <a:gd name="connsiteX203" fmla="*/ 3157233 w 8882887"/>
              <a:gd name="connsiteY203" fmla="*/ 873494 h 1682495"/>
              <a:gd name="connsiteX204" fmla="*/ 3157233 w 8882887"/>
              <a:gd name="connsiteY204" fmla="*/ 882006 h 1682495"/>
              <a:gd name="connsiteX205" fmla="*/ 3158753 w 8882887"/>
              <a:gd name="connsiteY205" fmla="*/ 882006 h 1682495"/>
              <a:gd name="connsiteX206" fmla="*/ 3169392 w 8882887"/>
              <a:gd name="connsiteY206" fmla="*/ 882006 h 1682495"/>
              <a:gd name="connsiteX207" fmla="*/ 3169392 w 8882887"/>
              <a:gd name="connsiteY207" fmla="*/ 927404 h 1682495"/>
              <a:gd name="connsiteX208" fmla="*/ 3172433 w 8882887"/>
              <a:gd name="connsiteY208" fmla="*/ 927404 h 1682495"/>
              <a:gd name="connsiteX209" fmla="*/ 3193713 w 8882887"/>
              <a:gd name="connsiteY209" fmla="*/ 927404 h 1682495"/>
              <a:gd name="connsiteX210" fmla="*/ 3193713 w 8882887"/>
              <a:gd name="connsiteY210" fmla="*/ 963072 h 1682495"/>
              <a:gd name="connsiteX211" fmla="*/ 3196754 w 8882887"/>
              <a:gd name="connsiteY211" fmla="*/ 965504 h 1682495"/>
              <a:gd name="connsiteX212" fmla="*/ 3196754 w 8882887"/>
              <a:gd name="connsiteY212" fmla="*/ 982529 h 1682495"/>
              <a:gd name="connsiteX213" fmla="*/ 3197894 w 8882887"/>
              <a:gd name="connsiteY213" fmla="*/ 982529 h 1682495"/>
              <a:gd name="connsiteX214" fmla="*/ 3205874 w 8882887"/>
              <a:gd name="connsiteY214" fmla="*/ 982529 h 1682495"/>
              <a:gd name="connsiteX215" fmla="*/ 3205874 w 8882887"/>
              <a:gd name="connsiteY215" fmla="*/ 1018197 h 1682495"/>
              <a:gd name="connsiteX216" fmla="*/ 3207773 w 8882887"/>
              <a:gd name="connsiteY216" fmla="*/ 1018197 h 1682495"/>
              <a:gd name="connsiteX217" fmla="*/ 3221073 w 8882887"/>
              <a:gd name="connsiteY217" fmla="*/ 1018197 h 1682495"/>
              <a:gd name="connsiteX218" fmla="*/ 3224114 w 8882887"/>
              <a:gd name="connsiteY218" fmla="*/ 1024278 h 1682495"/>
              <a:gd name="connsiteX219" fmla="*/ 3224114 w 8882887"/>
              <a:gd name="connsiteY219" fmla="*/ 1044140 h 1682495"/>
              <a:gd name="connsiteX220" fmla="*/ 3226394 w 8882887"/>
              <a:gd name="connsiteY220" fmla="*/ 1041302 h 1682495"/>
              <a:gd name="connsiteX221" fmla="*/ 3242354 w 8882887"/>
              <a:gd name="connsiteY221" fmla="*/ 1021440 h 1682495"/>
              <a:gd name="connsiteX222" fmla="*/ 3284915 w 8882887"/>
              <a:gd name="connsiteY222" fmla="*/ 1021440 h 1682495"/>
              <a:gd name="connsiteX223" fmla="*/ 3284915 w 8882887"/>
              <a:gd name="connsiteY223" fmla="*/ 1151147 h 1682495"/>
              <a:gd name="connsiteX224" fmla="*/ 3286055 w 8882887"/>
              <a:gd name="connsiteY224" fmla="*/ 1151147 h 1682495"/>
              <a:gd name="connsiteX225" fmla="*/ 3294035 w 8882887"/>
              <a:gd name="connsiteY225" fmla="*/ 1151147 h 1682495"/>
              <a:gd name="connsiteX226" fmla="*/ 3295175 w 8882887"/>
              <a:gd name="connsiteY226" fmla="*/ 1149120 h 1682495"/>
              <a:gd name="connsiteX227" fmla="*/ 3303155 w 8882887"/>
              <a:gd name="connsiteY227" fmla="*/ 1134933 h 1682495"/>
              <a:gd name="connsiteX228" fmla="*/ 3303155 w 8882887"/>
              <a:gd name="connsiteY228" fmla="*/ 1137771 h 1682495"/>
              <a:gd name="connsiteX229" fmla="*/ 3303155 w 8882887"/>
              <a:gd name="connsiteY229" fmla="*/ 1157633 h 1682495"/>
              <a:gd name="connsiteX230" fmla="*/ 3309234 w 8882887"/>
              <a:gd name="connsiteY230" fmla="*/ 1089537 h 1682495"/>
              <a:gd name="connsiteX231" fmla="*/ 3310374 w 8882887"/>
              <a:gd name="connsiteY231" fmla="*/ 1089537 h 1682495"/>
              <a:gd name="connsiteX232" fmla="*/ 3318354 w 8882887"/>
              <a:gd name="connsiteY232" fmla="*/ 1089537 h 1682495"/>
              <a:gd name="connsiteX233" fmla="*/ 3318354 w 8882887"/>
              <a:gd name="connsiteY233" fmla="*/ 992256 h 1682495"/>
              <a:gd name="connsiteX234" fmla="*/ 3319875 w 8882887"/>
              <a:gd name="connsiteY234" fmla="*/ 992256 h 1682495"/>
              <a:gd name="connsiteX235" fmla="*/ 3330515 w 8882887"/>
              <a:gd name="connsiteY235" fmla="*/ 992256 h 1682495"/>
              <a:gd name="connsiteX236" fmla="*/ 3348755 w 8882887"/>
              <a:gd name="connsiteY236" fmla="*/ 927404 h 1682495"/>
              <a:gd name="connsiteX237" fmla="*/ 3350655 w 8882887"/>
              <a:gd name="connsiteY237" fmla="*/ 927404 h 1682495"/>
              <a:gd name="connsiteX238" fmla="*/ 3363956 w 8882887"/>
              <a:gd name="connsiteY238" fmla="*/ 927404 h 1682495"/>
              <a:gd name="connsiteX239" fmla="*/ 3379155 w 8882887"/>
              <a:gd name="connsiteY239" fmla="*/ 992256 h 1682495"/>
              <a:gd name="connsiteX240" fmla="*/ 3380675 w 8882887"/>
              <a:gd name="connsiteY240" fmla="*/ 992256 h 1682495"/>
              <a:gd name="connsiteX241" fmla="*/ 3391316 w 8882887"/>
              <a:gd name="connsiteY241" fmla="*/ 992256 h 1682495"/>
              <a:gd name="connsiteX242" fmla="*/ 3391316 w 8882887"/>
              <a:gd name="connsiteY242" fmla="*/ 1050624 h 1682495"/>
              <a:gd name="connsiteX243" fmla="*/ 3393975 w 8882887"/>
              <a:gd name="connsiteY243" fmla="*/ 1050624 h 1682495"/>
              <a:gd name="connsiteX244" fmla="*/ 3412596 w 8882887"/>
              <a:gd name="connsiteY244" fmla="*/ 1050624 h 1682495"/>
              <a:gd name="connsiteX245" fmla="*/ 3412596 w 8882887"/>
              <a:gd name="connsiteY245" fmla="*/ 1053867 h 1682495"/>
              <a:gd name="connsiteX246" fmla="*/ 3412596 w 8882887"/>
              <a:gd name="connsiteY246" fmla="*/ 1076565 h 1682495"/>
              <a:gd name="connsiteX247" fmla="*/ 3418676 w 8882887"/>
              <a:gd name="connsiteY247" fmla="*/ 1073324 h 1682495"/>
              <a:gd name="connsiteX248" fmla="*/ 3418676 w 8882887"/>
              <a:gd name="connsiteY248" fmla="*/ 1050624 h 1682495"/>
              <a:gd name="connsiteX249" fmla="*/ 3420956 w 8882887"/>
              <a:gd name="connsiteY249" fmla="*/ 1050624 h 1682495"/>
              <a:gd name="connsiteX250" fmla="*/ 3436916 w 8882887"/>
              <a:gd name="connsiteY250" fmla="*/ 1050624 h 1682495"/>
              <a:gd name="connsiteX251" fmla="*/ 3436916 w 8882887"/>
              <a:gd name="connsiteY251" fmla="*/ 1053056 h 1682495"/>
              <a:gd name="connsiteX252" fmla="*/ 3436916 w 8882887"/>
              <a:gd name="connsiteY252" fmla="*/ 1070081 h 1682495"/>
              <a:gd name="connsiteX253" fmla="*/ 3482517 w 8882887"/>
              <a:gd name="connsiteY253" fmla="*/ 1070081 h 1682495"/>
              <a:gd name="connsiteX254" fmla="*/ 3482517 w 8882887"/>
              <a:gd name="connsiteY254" fmla="*/ 1014956 h 1682495"/>
              <a:gd name="connsiteX255" fmla="*/ 3484416 w 8882887"/>
              <a:gd name="connsiteY255" fmla="*/ 1014956 h 1682495"/>
              <a:gd name="connsiteX256" fmla="*/ 3497717 w 8882887"/>
              <a:gd name="connsiteY256" fmla="*/ 1014956 h 1682495"/>
              <a:gd name="connsiteX257" fmla="*/ 3497717 w 8882887"/>
              <a:gd name="connsiteY257" fmla="*/ 1047381 h 1682495"/>
              <a:gd name="connsiteX258" fmla="*/ 3500757 w 8882887"/>
              <a:gd name="connsiteY258" fmla="*/ 998742 h 1682495"/>
              <a:gd name="connsiteX259" fmla="*/ 3534197 w 8882887"/>
              <a:gd name="connsiteY259" fmla="*/ 998742 h 1682495"/>
              <a:gd name="connsiteX260" fmla="*/ 3534197 w 8882887"/>
              <a:gd name="connsiteY260" fmla="*/ 996309 h 1682495"/>
              <a:gd name="connsiteX261" fmla="*/ 3534197 w 8882887"/>
              <a:gd name="connsiteY261" fmla="*/ 979286 h 1682495"/>
              <a:gd name="connsiteX262" fmla="*/ 3535337 w 8882887"/>
              <a:gd name="connsiteY262" fmla="*/ 979286 h 1682495"/>
              <a:gd name="connsiteX263" fmla="*/ 3543317 w 8882887"/>
              <a:gd name="connsiteY263" fmla="*/ 979286 h 1682495"/>
              <a:gd name="connsiteX264" fmla="*/ 3543317 w 8882887"/>
              <a:gd name="connsiteY264" fmla="*/ 976449 h 1682495"/>
              <a:gd name="connsiteX265" fmla="*/ 3543317 w 8882887"/>
              <a:gd name="connsiteY265" fmla="*/ 956588 h 1682495"/>
              <a:gd name="connsiteX266" fmla="*/ 3549398 w 8882887"/>
              <a:gd name="connsiteY266" fmla="*/ 966315 h 1682495"/>
              <a:gd name="connsiteX267" fmla="*/ 3552818 w 8882887"/>
              <a:gd name="connsiteY267" fmla="*/ 966315 h 1682495"/>
              <a:gd name="connsiteX268" fmla="*/ 3576758 w 8882887"/>
              <a:gd name="connsiteY268" fmla="*/ 966315 h 1682495"/>
              <a:gd name="connsiteX269" fmla="*/ 3576758 w 8882887"/>
              <a:gd name="connsiteY269" fmla="*/ 965099 h 1682495"/>
              <a:gd name="connsiteX270" fmla="*/ 3576758 w 8882887"/>
              <a:gd name="connsiteY270" fmla="*/ 956588 h 1682495"/>
              <a:gd name="connsiteX271" fmla="*/ 3577898 w 8882887"/>
              <a:gd name="connsiteY271" fmla="*/ 956588 h 1682495"/>
              <a:gd name="connsiteX272" fmla="*/ 3585878 w 8882887"/>
              <a:gd name="connsiteY272" fmla="*/ 956588 h 1682495"/>
              <a:gd name="connsiteX273" fmla="*/ 3585878 w 8882887"/>
              <a:gd name="connsiteY273" fmla="*/ 958614 h 1682495"/>
              <a:gd name="connsiteX274" fmla="*/ 3585878 w 8882887"/>
              <a:gd name="connsiteY274" fmla="*/ 972801 h 1682495"/>
              <a:gd name="connsiteX275" fmla="*/ 3643638 w 8882887"/>
              <a:gd name="connsiteY275" fmla="*/ 972801 h 1682495"/>
              <a:gd name="connsiteX276" fmla="*/ 3643638 w 8882887"/>
              <a:gd name="connsiteY276" fmla="*/ 1180331 h 1682495"/>
              <a:gd name="connsiteX277" fmla="*/ 3645918 w 8882887"/>
              <a:gd name="connsiteY277" fmla="*/ 1180331 h 1682495"/>
              <a:gd name="connsiteX278" fmla="*/ 3661878 w 8882887"/>
              <a:gd name="connsiteY278" fmla="*/ 1180331 h 1682495"/>
              <a:gd name="connsiteX279" fmla="*/ 3661878 w 8882887"/>
              <a:gd name="connsiteY279" fmla="*/ 1160876 h 1682495"/>
              <a:gd name="connsiteX280" fmla="*/ 3667959 w 8882887"/>
              <a:gd name="connsiteY280" fmla="*/ 1160876 h 1682495"/>
              <a:gd name="connsiteX281" fmla="*/ 3667959 w 8882887"/>
              <a:gd name="connsiteY281" fmla="*/ 1180331 h 1682495"/>
              <a:gd name="connsiteX282" fmla="*/ 3713559 w 8882887"/>
              <a:gd name="connsiteY282" fmla="*/ 1180331 h 1682495"/>
              <a:gd name="connsiteX283" fmla="*/ 3713559 w 8882887"/>
              <a:gd name="connsiteY283" fmla="*/ 1134933 h 1682495"/>
              <a:gd name="connsiteX284" fmla="*/ 3731799 w 8882887"/>
              <a:gd name="connsiteY284" fmla="*/ 1134933 h 1682495"/>
              <a:gd name="connsiteX285" fmla="*/ 3750039 w 8882887"/>
              <a:gd name="connsiteY285" fmla="*/ 1131692 h 1682495"/>
              <a:gd name="connsiteX286" fmla="*/ 3756120 w 8882887"/>
              <a:gd name="connsiteY286" fmla="*/ 1134933 h 1682495"/>
              <a:gd name="connsiteX287" fmla="*/ 3771320 w 8882887"/>
              <a:gd name="connsiteY287" fmla="*/ 1134933 h 1682495"/>
              <a:gd name="connsiteX288" fmla="*/ 3771320 w 8882887"/>
              <a:gd name="connsiteY288" fmla="*/ 1180331 h 1682495"/>
              <a:gd name="connsiteX289" fmla="*/ 3783480 w 8882887"/>
              <a:gd name="connsiteY289" fmla="*/ 1180331 h 1682495"/>
              <a:gd name="connsiteX290" fmla="*/ 3783480 w 8882887"/>
              <a:gd name="connsiteY290" fmla="*/ 1206273 h 1682495"/>
              <a:gd name="connsiteX291" fmla="*/ 3797484 w 8882887"/>
              <a:gd name="connsiteY291" fmla="*/ 1207631 h 1682495"/>
              <a:gd name="connsiteX292" fmla="*/ 3816921 w 8882887"/>
              <a:gd name="connsiteY292" fmla="*/ 1207631 h 1682495"/>
              <a:gd name="connsiteX293" fmla="*/ 3816921 w 8882887"/>
              <a:gd name="connsiteY293" fmla="*/ 1183574 h 1682495"/>
              <a:gd name="connsiteX294" fmla="*/ 3918855 w 8882887"/>
              <a:gd name="connsiteY294" fmla="*/ 1183574 h 1682495"/>
              <a:gd name="connsiteX295" fmla="*/ 3918855 w 8882887"/>
              <a:gd name="connsiteY295" fmla="*/ 1055694 h 1682495"/>
              <a:gd name="connsiteX296" fmla="*/ 4026867 w 8882887"/>
              <a:gd name="connsiteY296" fmla="*/ 1055694 h 1682495"/>
              <a:gd name="connsiteX297" fmla="*/ 4026867 w 8882887"/>
              <a:gd name="connsiteY297" fmla="*/ 1173846 h 1682495"/>
              <a:gd name="connsiteX298" fmla="*/ 4029723 w 8882887"/>
              <a:gd name="connsiteY298" fmla="*/ 1173846 h 1682495"/>
              <a:gd name="connsiteX299" fmla="*/ 4031586 w 8882887"/>
              <a:gd name="connsiteY299" fmla="*/ 1207631 h 1682495"/>
              <a:gd name="connsiteX300" fmla="*/ 4046100 w 8882887"/>
              <a:gd name="connsiteY300" fmla="*/ 1207631 h 1682495"/>
              <a:gd name="connsiteX301" fmla="*/ 4047963 w 8882887"/>
              <a:gd name="connsiteY301" fmla="*/ 1173846 h 1682495"/>
              <a:gd name="connsiteX302" fmla="*/ 4057083 w 8882887"/>
              <a:gd name="connsiteY302" fmla="*/ 1173846 h 1682495"/>
              <a:gd name="connsiteX303" fmla="*/ 4058946 w 8882887"/>
              <a:gd name="connsiteY303" fmla="*/ 1207631 h 1682495"/>
              <a:gd name="connsiteX304" fmla="*/ 4134879 w 8882887"/>
              <a:gd name="connsiteY304" fmla="*/ 1207631 h 1682495"/>
              <a:gd name="connsiteX305" fmla="*/ 4134879 w 8882887"/>
              <a:gd name="connsiteY305" fmla="*/ 963089 h 1682495"/>
              <a:gd name="connsiteX306" fmla="*/ 4430870 w 8882887"/>
              <a:gd name="connsiteY306" fmla="*/ 963089 h 1682495"/>
              <a:gd name="connsiteX307" fmla="*/ 4430870 w 8882887"/>
              <a:gd name="connsiteY307" fmla="*/ 1207631 h 1682495"/>
              <a:gd name="connsiteX308" fmla="*/ 4458915 w 8882887"/>
              <a:gd name="connsiteY308" fmla="*/ 1207631 h 1682495"/>
              <a:gd name="connsiteX309" fmla="*/ 4458915 w 8882887"/>
              <a:gd name="connsiteY309" fmla="*/ 1083591 h 1682495"/>
              <a:gd name="connsiteX310" fmla="*/ 4601595 w 8882887"/>
              <a:gd name="connsiteY310" fmla="*/ 1083591 h 1682495"/>
              <a:gd name="connsiteX311" fmla="*/ 4619491 w 8882887"/>
              <a:gd name="connsiteY311" fmla="*/ 606380 h 1682495"/>
              <a:gd name="connsiteX312" fmla="*/ 4601251 w 8882887"/>
              <a:gd name="connsiteY312" fmla="*/ 573953 h 1682495"/>
              <a:gd name="connsiteX313" fmla="*/ 4592131 w 8882887"/>
              <a:gd name="connsiteY313" fmla="*/ 567467 h 1682495"/>
              <a:gd name="connsiteX314" fmla="*/ 4604291 w 8882887"/>
              <a:gd name="connsiteY314" fmla="*/ 531798 h 1682495"/>
              <a:gd name="connsiteX315" fmla="*/ 4604291 w 8882887"/>
              <a:gd name="connsiteY315" fmla="*/ 505857 h 1682495"/>
              <a:gd name="connsiteX316" fmla="*/ 4625571 w 8882887"/>
              <a:gd name="connsiteY316" fmla="*/ 505857 h 1682495"/>
              <a:gd name="connsiteX317" fmla="*/ 4625571 w 8882887"/>
              <a:gd name="connsiteY317" fmla="*/ 473430 h 1682495"/>
              <a:gd name="connsiteX318" fmla="*/ 4628611 w 8882887"/>
              <a:gd name="connsiteY318" fmla="*/ 466944 h 1682495"/>
              <a:gd name="connsiteX319" fmla="*/ 4628611 w 8882887"/>
              <a:gd name="connsiteY319" fmla="*/ 350208 h 1682495"/>
              <a:gd name="connsiteX320" fmla="*/ 4625571 w 8882887"/>
              <a:gd name="connsiteY320" fmla="*/ 340481 h 1682495"/>
              <a:gd name="connsiteX321" fmla="*/ 4634691 w 8882887"/>
              <a:gd name="connsiteY321" fmla="*/ 330752 h 1682495"/>
              <a:gd name="connsiteX322" fmla="*/ 4634691 w 8882887"/>
              <a:gd name="connsiteY322" fmla="*/ 243200 h 1682495"/>
              <a:gd name="connsiteX323" fmla="*/ 4637731 w 8882887"/>
              <a:gd name="connsiteY323" fmla="*/ 236715 h 1682495"/>
              <a:gd name="connsiteX324" fmla="*/ 4637731 w 8882887"/>
              <a:gd name="connsiteY324" fmla="*/ 152406 h 1682495"/>
              <a:gd name="connsiteX325" fmla="*/ 4640771 w 8882887"/>
              <a:gd name="connsiteY325" fmla="*/ 123222 h 1682495"/>
              <a:gd name="connsiteX326" fmla="*/ 4646851 w 8882887"/>
              <a:gd name="connsiteY326" fmla="*/ 149163 h 1682495"/>
              <a:gd name="connsiteX327" fmla="*/ 4649891 w 8882887"/>
              <a:gd name="connsiteY327" fmla="*/ 236715 h 1682495"/>
              <a:gd name="connsiteX328" fmla="*/ 4652931 w 8882887"/>
              <a:gd name="connsiteY328" fmla="*/ 330752 h 1682495"/>
              <a:gd name="connsiteX329" fmla="*/ 4662051 w 8882887"/>
              <a:gd name="connsiteY329" fmla="*/ 340481 h 1682495"/>
              <a:gd name="connsiteX330" fmla="*/ 4659011 w 8882887"/>
              <a:gd name="connsiteY330" fmla="*/ 350208 h 1682495"/>
              <a:gd name="connsiteX331" fmla="*/ 4659011 w 8882887"/>
              <a:gd name="connsiteY331" fmla="*/ 466944 h 1682495"/>
              <a:gd name="connsiteX332" fmla="*/ 4662051 w 8882887"/>
              <a:gd name="connsiteY332" fmla="*/ 473430 h 1682495"/>
              <a:gd name="connsiteX333" fmla="*/ 4662051 w 8882887"/>
              <a:gd name="connsiteY333" fmla="*/ 505857 h 1682495"/>
              <a:gd name="connsiteX334" fmla="*/ 4683331 w 8882887"/>
              <a:gd name="connsiteY334" fmla="*/ 505857 h 1682495"/>
              <a:gd name="connsiteX335" fmla="*/ 4683331 w 8882887"/>
              <a:gd name="connsiteY335" fmla="*/ 531798 h 1682495"/>
              <a:gd name="connsiteX336" fmla="*/ 4695493 w 8882887"/>
              <a:gd name="connsiteY336" fmla="*/ 567467 h 1682495"/>
              <a:gd name="connsiteX337" fmla="*/ 4686373 w 8882887"/>
              <a:gd name="connsiteY337" fmla="*/ 573953 h 1682495"/>
              <a:gd name="connsiteX338" fmla="*/ 4668131 w 8882887"/>
              <a:gd name="connsiteY338" fmla="*/ 606380 h 1682495"/>
              <a:gd name="connsiteX339" fmla="*/ 4680291 w 8882887"/>
              <a:gd name="connsiteY339" fmla="*/ 985772 h 1682495"/>
              <a:gd name="connsiteX340" fmla="*/ 4777573 w 8882887"/>
              <a:gd name="connsiteY340" fmla="*/ 985772 h 1682495"/>
              <a:gd name="connsiteX341" fmla="*/ 4777573 w 8882887"/>
              <a:gd name="connsiteY341" fmla="*/ 1099265 h 1682495"/>
              <a:gd name="connsiteX342" fmla="*/ 4789733 w 8882887"/>
              <a:gd name="connsiteY342" fmla="*/ 1099265 h 1682495"/>
              <a:gd name="connsiteX343" fmla="*/ 4792773 w 8882887"/>
              <a:gd name="connsiteY343" fmla="*/ 1089537 h 1682495"/>
              <a:gd name="connsiteX344" fmla="*/ 4801893 w 8882887"/>
              <a:gd name="connsiteY344" fmla="*/ 1089537 h 1682495"/>
              <a:gd name="connsiteX345" fmla="*/ 4804935 w 8882887"/>
              <a:gd name="connsiteY345" fmla="*/ 1102508 h 1682495"/>
              <a:gd name="connsiteX346" fmla="*/ 4823175 w 8882887"/>
              <a:gd name="connsiteY346" fmla="*/ 1102508 h 1682495"/>
              <a:gd name="connsiteX347" fmla="*/ 4823175 w 8882887"/>
              <a:gd name="connsiteY347" fmla="*/ 1092779 h 1682495"/>
              <a:gd name="connsiteX348" fmla="*/ 4856613 w 8882887"/>
              <a:gd name="connsiteY348" fmla="*/ 1092779 h 1682495"/>
              <a:gd name="connsiteX349" fmla="*/ 4856613 w 8882887"/>
              <a:gd name="connsiteY349" fmla="*/ 1102508 h 1682495"/>
              <a:gd name="connsiteX350" fmla="*/ 4887015 w 8882887"/>
              <a:gd name="connsiteY350" fmla="*/ 1102508 h 1682495"/>
              <a:gd name="connsiteX351" fmla="*/ 4887015 w 8882887"/>
              <a:gd name="connsiteY351" fmla="*/ 1170603 h 1682495"/>
              <a:gd name="connsiteX352" fmla="*/ 4908295 w 8882887"/>
              <a:gd name="connsiteY352" fmla="*/ 1170603 h 1682495"/>
              <a:gd name="connsiteX353" fmla="*/ 4908295 w 8882887"/>
              <a:gd name="connsiteY353" fmla="*/ 1151147 h 1682495"/>
              <a:gd name="connsiteX354" fmla="*/ 4932615 w 8882887"/>
              <a:gd name="connsiteY354" fmla="*/ 1151147 h 1682495"/>
              <a:gd name="connsiteX355" fmla="*/ 4932615 w 8882887"/>
              <a:gd name="connsiteY355" fmla="*/ 882006 h 1682495"/>
              <a:gd name="connsiteX356" fmla="*/ 4941735 w 8882887"/>
              <a:gd name="connsiteY356" fmla="*/ 872277 h 1682495"/>
              <a:gd name="connsiteX357" fmla="*/ 5051177 w 8882887"/>
              <a:gd name="connsiteY357" fmla="*/ 872277 h 1682495"/>
              <a:gd name="connsiteX358" fmla="*/ 5051177 w 8882887"/>
              <a:gd name="connsiteY358" fmla="*/ 885249 h 1682495"/>
              <a:gd name="connsiteX359" fmla="*/ 5066377 w 8882887"/>
              <a:gd name="connsiteY359" fmla="*/ 885249 h 1682495"/>
              <a:gd name="connsiteX360" fmla="*/ 5066377 w 8882887"/>
              <a:gd name="connsiteY360" fmla="*/ 1057110 h 1682495"/>
              <a:gd name="connsiteX361" fmla="*/ 5099817 w 8882887"/>
              <a:gd name="connsiteY361" fmla="*/ 1057110 h 1682495"/>
              <a:gd name="connsiteX362" fmla="*/ 5099817 w 8882887"/>
              <a:gd name="connsiteY362" fmla="*/ 956588 h 1682495"/>
              <a:gd name="connsiteX363" fmla="*/ 5139339 w 8882887"/>
              <a:gd name="connsiteY363" fmla="*/ 956588 h 1682495"/>
              <a:gd name="connsiteX364" fmla="*/ 5145417 w 8882887"/>
              <a:gd name="connsiteY364" fmla="*/ 950102 h 1682495"/>
              <a:gd name="connsiteX365" fmla="*/ 5157579 w 8882887"/>
              <a:gd name="connsiteY365" fmla="*/ 950102 h 1682495"/>
              <a:gd name="connsiteX366" fmla="*/ 5163657 w 8882887"/>
              <a:gd name="connsiteY366" fmla="*/ 956588 h 1682495"/>
              <a:gd name="connsiteX367" fmla="*/ 5197099 w 8882887"/>
              <a:gd name="connsiteY367" fmla="*/ 956588 h 1682495"/>
              <a:gd name="connsiteX368" fmla="*/ 5197099 w 8882887"/>
              <a:gd name="connsiteY368" fmla="*/ 781484 h 1682495"/>
              <a:gd name="connsiteX369" fmla="*/ 5282219 w 8882887"/>
              <a:gd name="connsiteY369" fmla="*/ 765270 h 1682495"/>
              <a:gd name="connsiteX370" fmla="*/ 5282219 w 8882887"/>
              <a:gd name="connsiteY370" fmla="*/ 766892 h 1682495"/>
              <a:gd name="connsiteX371" fmla="*/ 5282219 w 8882887"/>
              <a:gd name="connsiteY371" fmla="*/ 778241 h 1682495"/>
              <a:gd name="connsiteX372" fmla="*/ 5321739 w 8882887"/>
              <a:gd name="connsiteY372" fmla="*/ 778241 h 1682495"/>
              <a:gd name="connsiteX373" fmla="*/ 5321739 w 8882887"/>
              <a:gd name="connsiteY373" fmla="*/ 1160876 h 1682495"/>
              <a:gd name="connsiteX374" fmla="*/ 5355181 w 8882887"/>
              <a:gd name="connsiteY374" fmla="*/ 1160876 h 1682495"/>
              <a:gd name="connsiteX375" fmla="*/ 5355181 w 8882887"/>
              <a:gd name="connsiteY375" fmla="*/ 1154390 h 1682495"/>
              <a:gd name="connsiteX376" fmla="*/ 5373421 w 8882887"/>
              <a:gd name="connsiteY376" fmla="*/ 1154390 h 1682495"/>
              <a:gd name="connsiteX377" fmla="*/ 5373421 w 8882887"/>
              <a:gd name="connsiteY377" fmla="*/ 1160876 h 1682495"/>
              <a:gd name="connsiteX378" fmla="*/ 5409901 w 8882887"/>
              <a:gd name="connsiteY378" fmla="*/ 1160876 h 1682495"/>
              <a:gd name="connsiteX379" fmla="*/ 5409901 w 8882887"/>
              <a:gd name="connsiteY379" fmla="*/ 1141419 h 1682495"/>
              <a:gd name="connsiteX380" fmla="*/ 5452461 w 8882887"/>
              <a:gd name="connsiteY380" fmla="*/ 1141419 h 1682495"/>
              <a:gd name="connsiteX381" fmla="*/ 5470701 w 8882887"/>
              <a:gd name="connsiteY381" fmla="*/ 1134933 h 1682495"/>
              <a:gd name="connsiteX382" fmla="*/ 5501103 w 8882887"/>
              <a:gd name="connsiteY382" fmla="*/ 1141419 h 1682495"/>
              <a:gd name="connsiteX383" fmla="*/ 5501103 w 8882887"/>
              <a:gd name="connsiteY383" fmla="*/ 1115478 h 1682495"/>
              <a:gd name="connsiteX384" fmla="*/ 5513263 w 8882887"/>
              <a:gd name="connsiteY384" fmla="*/ 1115478 h 1682495"/>
              <a:gd name="connsiteX385" fmla="*/ 5513263 w 8882887"/>
              <a:gd name="connsiteY385" fmla="*/ 1096022 h 1682495"/>
              <a:gd name="connsiteX386" fmla="*/ 5598383 w 8882887"/>
              <a:gd name="connsiteY386" fmla="*/ 1096022 h 1682495"/>
              <a:gd name="connsiteX387" fmla="*/ 5598383 w 8882887"/>
              <a:gd name="connsiteY387" fmla="*/ 1050624 h 1682495"/>
              <a:gd name="connsiteX388" fmla="*/ 5625743 w 8882887"/>
              <a:gd name="connsiteY388" fmla="*/ 1050624 h 1682495"/>
              <a:gd name="connsiteX389" fmla="*/ 5625743 w 8882887"/>
              <a:gd name="connsiteY389" fmla="*/ 1040897 h 1682495"/>
              <a:gd name="connsiteX390" fmla="*/ 5643983 w 8882887"/>
              <a:gd name="connsiteY390" fmla="*/ 1040897 h 1682495"/>
              <a:gd name="connsiteX391" fmla="*/ 5643983 w 8882887"/>
              <a:gd name="connsiteY391" fmla="*/ 1050624 h 1682495"/>
              <a:gd name="connsiteX392" fmla="*/ 5668303 w 8882887"/>
              <a:gd name="connsiteY392" fmla="*/ 1050624 h 1682495"/>
              <a:gd name="connsiteX393" fmla="*/ 5668303 w 8882887"/>
              <a:gd name="connsiteY393" fmla="*/ 1125206 h 1682495"/>
              <a:gd name="connsiteX394" fmla="*/ 5716945 w 8882887"/>
              <a:gd name="connsiteY394" fmla="*/ 1125206 h 1682495"/>
              <a:gd name="connsiteX395" fmla="*/ 5716945 w 8882887"/>
              <a:gd name="connsiteY395" fmla="*/ 1086294 h 1682495"/>
              <a:gd name="connsiteX396" fmla="*/ 5774705 w 8882887"/>
              <a:gd name="connsiteY396" fmla="*/ 1086294 h 1682495"/>
              <a:gd name="connsiteX397" fmla="*/ 5774705 w 8882887"/>
              <a:gd name="connsiteY397" fmla="*/ 1040897 h 1682495"/>
              <a:gd name="connsiteX398" fmla="*/ 5847667 w 8882887"/>
              <a:gd name="connsiteY398" fmla="*/ 1040897 h 1682495"/>
              <a:gd name="connsiteX399" fmla="*/ 5847667 w 8882887"/>
              <a:gd name="connsiteY399" fmla="*/ 1207631 h 1682495"/>
              <a:gd name="connsiteX400" fmla="*/ 5847667 w 8882887"/>
              <a:gd name="connsiteY400" fmla="*/ 1228299 h 1682495"/>
              <a:gd name="connsiteX401" fmla="*/ 5946479 w 8882887"/>
              <a:gd name="connsiteY401" fmla="*/ 1228299 h 1682495"/>
              <a:gd name="connsiteX402" fmla="*/ 5946479 w 8882887"/>
              <a:gd name="connsiteY402" fmla="*/ 1386957 h 1682495"/>
              <a:gd name="connsiteX403" fmla="*/ 5946479 w 8882887"/>
              <a:gd name="connsiteY403" fmla="*/ 1421828 h 1682495"/>
              <a:gd name="connsiteX404" fmla="*/ 5968919 w 8882887"/>
              <a:gd name="connsiteY404" fmla="*/ 1421828 h 1682495"/>
              <a:gd name="connsiteX405" fmla="*/ 5968919 w 8882887"/>
              <a:gd name="connsiteY405" fmla="*/ 1420085 h 1682495"/>
              <a:gd name="connsiteX406" fmla="*/ 5968919 w 8882887"/>
              <a:gd name="connsiteY406" fmla="*/ 1407881 h 1682495"/>
              <a:gd name="connsiteX407" fmla="*/ 6035789 w 8882887"/>
              <a:gd name="connsiteY407" fmla="*/ 1407881 h 1682495"/>
              <a:gd name="connsiteX408" fmla="*/ 6035789 w 8882887"/>
              <a:gd name="connsiteY408" fmla="*/ 1439262 h 1682495"/>
              <a:gd name="connsiteX409" fmla="*/ 6039131 w 8882887"/>
              <a:gd name="connsiteY409" fmla="*/ 1441007 h 1682495"/>
              <a:gd name="connsiteX410" fmla="*/ 6062537 w 8882887"/>
              <a:gd name="connsiteY410" fmla="*/ 1453211 h 1682495"/>
              <a:gd name="connsiteX411" fmla="*/ 6062537 w 8882887"/>
              <a:gd name="connsiteY411" fmla="*/ 1498541 h 1682495"/>
              <a:gd name="connsiteX412" fmla="*/ 6064627 w 8882887"/>
              <a:gd name="connsiteY412" fmla="*/ 1499414 h 1682495"/>
              <a:gd name="connsiteX413" fmla="*/ 6079255 w 8882887"/>
              <a:gd name="connsiteY413" fmla="*/ 1505516 h 1682495"/>
              <a:gd name="connsiteX414" fmla="*/ 6079255 w 8882887"/>
              <a:gd name="connsiteY414" fmla="*/ 1503773 h 1682495"/>
              <a:gd name="connsiteX415" fmla="*/ 6079255 w 8882887"/>
              <a:gd name="connsiteY415" fmla="*/ 1491567 h 1682495"/>
              <a:gd name="connsiteX416" fmla="*/ 6080927 w 8882887"/>
              <a:gd name="connsiteY416" fmla="*/ 1491567 h 1682495"/>
              <a:gd name="connsiteX417" fmla="*/ 6092629 w 8882887"/>
              <a:gd name="connsiteY417" fmla="*/ 1491567 h 1682495"/>
              <a:gd name="connsiteX418" fmla="*/ 6092629 w 8882887"/>
              <a:gd name="connsiteY418" fmla="*/ 1490259 h 1682495"/>
              <a:gd name="connsiteX419" fmla="*/ 6092629 w 8882887"/>
              <a:gd name="connsiteY419" fmla="*/ 1481106 h 1682495"/>
              <a:gd name="connsiteX420" fmla="*/ 6090957 w 8882887"/>
              <a:gd name="connsiteY420" fmla="*/ 1481106 h 1682495"/>
              <a:gd name="connsiteX421" fmla="*/ 6079255 w 8882887"/>
              <a:gd name="connsiteY421" fmla="*/ 1481106 h 1682495"/>
              <a:gd name="connsiteX422" fmla="*/ 6079255 w 8882887"/>
              <a:gd name="connsiteY422" fmla="*/ 1479363 h 1682495"/>
              <a:gd name="connsiteX423" fmla="*/ 6079255 w 8882887"/>
              <a:gd name="connsiteY423" fmla="*/ 1467159 h 1682495"/>
              <a:gd name="connsiteX424" fmla="*/ 6080927 w 8882887"/>
              <a:gd name="connsiteY424" fmla="*/ 1467159 h 1682495"/>
              <a:gd name="connsiteX425" fmla="*/ 6092629 w 8882887"/>
              <a:gd name="connsiteY425" fmla="*/ 1467159 h 1682495"/>
              <a:gd name="connsiteX426" fmla="*/ 6092629 w 8882887"/>
              <a:gd name="connsiteY426" fmla="*/ 1465415 h 1682495"/>
              <a:gd name="connsiteX427" fmla="*/ 6092629 w 8882887"/>
              <a:gd name="connsiteY427" fmla="*/ 1453211 h 1682495"/>
              <a:gd name="connsiteX428" fmla="*/ 6090957 w 8882887"/>
              <a:gd name="connsiteY428" fmla="*/ 1453211 h 1682495"/>
              <a:gd name="connsiteX429" fmla="*/ 6079255 w 8882887"/>
              <a:gd name="connsiteY429" fmla="*/ 1453211 h 1682495"/>
              <a:gd name="connsiteX430" fmla="*/ 6079255 w 8882887"/>
              <a:gd name="connsiteY430" fmla="*/ 1451468 h 1682495"/>
              <a:gd name="connsiteX431" fmla="*/ 6079255 w 8882887"/>
              <a:gd name="connsiteY431" fmla="*/ 1439262 h 1682495"/>
              <a:gd name="connsiteX432" fmla="*/ 6080927 w 8882887"/>
              <a:gd name="connsiteY432" fmla="*/ 1439262 h 1682495"/>
              <a:gd name="connsiteX433" fmla="*/ 6092629 w 8882887"/>
              <a:gd name="connsiteY433" fmla="*/ 1439262 h 1682495"/>
              <a:gd name="connsiteX434" fmla="*/ 6092629 w 8882887"/>
              <a:gd name="connsiteY434" fmla="*/ 1437956 h 1682495"/>
              <a:gd name="connsiteX435" fmla="*/ 6092629 w 8882887"/>
              <a:gd name="connsiteY435" fmla="*/ 1428803 h 1682495"/>
              <a:gd name="connsiteX436" fmla="*/ 6090957 w 8882887"/>
              <a:gd name="connsiteY436" fmla="*/ 1428803 h 1682495"/>
              <a:gd name="connsiteX437" fmla="*/ 6079255 w 8882887"/>
              <a:gd name="connsiteY437" fmla="*/ 1428803 h 1682495"/>
              <a:gd name="connsiteX438" fmla="*/ 6079255 w 8882887"/>
              <a:gd name="connsiteY438" fmla="*/ 1427058 h 1682495"/>
              <a:gd name="connsiteX439" fmla="*/ 6079255 w 8882887"/>
              <a:gd name="connsiteY439" fmla="*/ 1414854 h 1682495"/>
              <a:gd name="connsiteX440" fmla="*/ 6080927 w 8882887"/>
              <a:gd name="connsiteY440" fmla="*/ 1414854 h 1682495"/>
              <a:gd name="connsiteX441" fmla="*/ 6092629 w 8882887"/>
              <a:gd name="connsiteY441" fmla="*/ 1414854 h 1682495"/>
              <a:gd name="connsiteX442" fmla="*/ 6092629 w 8882887"/>
              <a:gd name="connsiteY442" fmla="*/ 1413111 h 1682495"/>
              <a:gd name="connsiteX443" fmla="*/ 6092629 w 8882887"/>
              <a:gd name="connsiteY443" fmla="*/ 1400906 h 1682495"/>
              <a:gd name="connsiteX444" fmla="*/ 6090957 w 8882887"/>
              <a:gd name="connsiteY444" fmla="*/ 1400906 h 1682495"/>
              <a:gd name="connsiteX445" fmla="*/ 6079255 w 8882887"/>
              <a:gd name="connsiteY445" fmla="*/ 1400906 h 1682495"/>
              <a:gd name="connsiteX446" fmla="*/ 6079255 w 8882887"/>
              <a:gd name="connsiteY446" fmla="*/ 1399599 h 1682495"/>
              <a:gd name="connsiteX447" fmla="*/ 6079255 w 8882887"/>
              <a:gd name="connsiteY447" fmla="*/ 1390445 h 1682495"/>
              <a:gd name="connsiteX448" fmla="*/ 6080927 w 8882887"/>
              <a:gd name="connsiteY448" fmla="*/ 1390445 h 1682495"/>
              <a:gd name="connsiteX449" fmla="*/ 6092629 w 8882887"/>
              <a:gd name="connsiteY449" fmla="*/ 1390445 h 1682495"/>
              <a:gd name="connsiteX450" fmla="*/ 6092629 w 8882887"/>
              <a:gd name="connsiteY450" fmla="*/ 1388702 h 1682495"/>
              <a:gd name="connsiteX451" fmla="*/ 6092629 w 8882887"/>
              <a:gd name="connsiteY451" fmla="*/ 1376498 h 1682495"/>
              <a:gd name="connsiteX452" fmla="*/ 6090957 w 8882887"/>
              <a:gd name="connsiteY452" fmla="*/ 1376498 h 1682495"/>
              <a:gd name="connsiteX453" fmla="*/ 6079255 w 8882887"/>
              <a:gd name="connsiteY453" fmla="*/ 1376498 h 1682495"/>
              <a:gd name="connsiteX454" fmla="*/ 6079255 w 8882887"/>
              <a:gd name="connsiteY454" fmla="*/ 1374755 h 1682495"/>
              <a:gd name="connsiteX455" fmla="*/ 6079255 w 8882887"/>
              <a:gd name="connsiteY455" fmla="*/ 1362549 h 1682495"/>
              <a:gd name="connsiteX456" fmla="*/ 6080927 w 8882887"/>
              <a:gd name="connsiteY456" fmla="*/ 1362549 h 1682495"/>
              <a:gd name="connsiteX457" fmla="*/ 6092629 w 8882887"/>
              <a:gd name="connsiteY457" fmla="*/ 1362549 h 1682495"/>
              <a:gd name="connsiteX458" fmla="*/ 6092629 w 8882887"/>
              <a:gd name="connsiteY458" fmla="*/ 1360806 h 1682495"/>
              <a:gd name="connsiteX459" fmla="*/ 6092629 w 8882887"/>
              <a:gd name="connsiteY459" fmla="*/ 1348602 h 1682495"/>
              <a:gd name="connsiteX460" fmla="*/ 6090957 w 8882887"/>
              <a:gd name="connsiteY460" fmla="*/ 1348602 h 1682495"/>
              <a:gd name="connsiteX461" fmla="*/ 6079255 w 8882887"/>
              <a:gd name="connsiteY461" fmla="*/ 1348602 h 1682495"/>
              <a:gd name="connsiteX462" fmla="*/ 6079255 w 8882887"/>
              <a:gd name="connsiteY462" fmla="*/ 1347294 h 1682495"/>
              <a:gd name="connsiteX463" fmla="*/ 6079255 w 8882887"/>
              <a:gd name="connsiteY463" fmla="*/ 1338141 h 1682495"/>
              <a:gd name="connsiteX464" fmla="*/ 6080927 w 8882887"/>
              <a:gd name="connsiteY464" fmla="*/ 1338141 h 1682495"/>
              <a:gd name="connsiteX465" fmla="*/ 6092629 w 8882887"/>
              <a:gd name="connsiteY465" fmla="*/ 1338141 h 1682495"/>
              <a:gd name="connsiteX466" fmla="*/ 6092629 w 8882887"/>
              <a:gd name="connsiteY466" fmla="*/ 1336397 h 1682495"/>
              <a:gd name="connsiteX467" fmla="*/ 6092629 w 8882887"/>
              <a:gd name="connsiteY467" fmla="*/ 1324193 h 1682495"/>
              <a:gd name="connsiteX468" fmla="*/ 6090957 w 8882887"/>
              <a:gd name="connsiteY468" fmla="*/ 1324193 h 1682495"/>
              <a:gd name="connsiteX469" fmla="*/ 6079255 w 8882887"/>
              <a:gd name="connsiteY469" fmla="*/ 1324193 h 1682495"/>
              <a:gd name="connsiteX470" fmla="*/ 6079255 w 8882887"/>
              <a:gd name="connsiteY470" fmla="*/ 1322450 h 1682495"/>
              <a:gd name="connsiteX471" fmla="*/ 6079255 w 8882887"/>
              <a:gd name="connsiteY471" fmla="*/ 1310244 h 1682495"/>
              <a:gd name="connsiteX472" fmla="*/ 6080927 w 8882887"/>
              <a:gd name="connsiteY472" fmla="*/ 1310244 h 1682495"/>
              <a:gd name="connsiteX473" fmla="*/ 6092629 w 8882887"/>
              <a:gd name="connsiteY473" fmla="*/ 1310244 h 1682495"/>
              <a:gd name="connsiteX474" fmla="*/ 6092629 w 8882887"/>
              <a:gd name="connsiteY474" fmla="*/ 1308938 h 1682495"/>
              <a:gd name="connsiteX475" fmla="*/ 6092629 w 8882887"/>
              <a:gd name="connsiteY475" fmla="*/ 1299785 h 1682495"/>
              <a:gd name="connsiteX476" fmla="*/ 6090957 w 8882887"/>
              <a:gd name="connsiteY476" fmla="*/ 1299785 h 1682495"/>
              <a:gd name="connsiteX477" fmla="*/ 6079255 w 8882887"/>
              <a:gd name="connsiteY477" fmla="*/ 1299785 h 1682495"/>
              <a:gd name="connsiteX478" fmla="*/ 6079255 w 8882887"/>
              <a:gd name="connsiteY478" fmla="*/ 1298040 h 1682495"/>
              <a:gd name="connsiteX479" fmla="*/ 6079255 w 8882887"/>
              <a:gd name="connsiteY479" fmla="*/ 1285836 h 1682495"/>
              <a:gd name="connsiteX480" fmla="*/ 6080927 w 8882887"/>
              <a:gd name="connsiteY480" fmla="*/ 1285836 h 1682495"/>
              <a:gd name="connsiteX481" fmla="*/ 6092629 w 8882887"/>
              <a:gd name="connsiteY481" fmla="*/ 1285836 h 1682495"/>
              <a:gd name="connsiteX482" fmla="*/ 6092629 w 8882887"/>
              <a:gd name="connsiteY482" fmla="*/ 1284093 h 1682495"/>
              <a:gd name="connsiteX483" fmla="*/ 6092629 w 8882887"/>
              <a:gd name="connsiteY483" fmla="*/ 1271888 h 1682495"/>
              <a:gd name="connsiteX484" fmla="*/ 6090957 w 8882887"/>
              <a:gd name="connsiteY484" fmla="*/ 1271888 h 1682495"/>
              <a:gd name="connsiteX485" fmla="*/ 6079255 w 8882887"/>
              <a:gd name="connsiteY485" fmla="*/ 1271888 h 1682495"/>
              <a:gd name="connsiteX486" fmla="*/ 6079255 w 8882887"/>
              <a:gd name="connsiteY486" fmla="*/ 1270145 h 1682495"/>
              <a:gd name="connsiteX487" fmla="*/ 6079255 w 8882887"/>
              <a:gd name="connsiteY487" fmla="*/ 1257941 h 1682495"/>
              <a:gd name="connsiteX488" fmla="*/ 6080927 w 8882887"/>
              <a:gd name="connsiteY488" fmla="*/ 1257941 h 1682495"/>
              <a:gd name="connsiteX489" fmla="*/ 6092629 w 8882887"/>
              <a:gd name="connsiteY489" fmla="*/ 1257941 h 1682495"/>
              <a:gd name="connsiteX490" fmla="*/ 6092629 w 8882887"/>
              <a:gd name="connsiteY490" fmla="*/ 1256633 h 1682495"/>
              <a:gd name="connsiteX491" fmla="*/ 6092629 w 8882887"/>
              <a:gd name="connsiteY491" fmla="*/ 1247480 h 1682495"/>
              <a:gd name="connsiteX492" fmla="*/ 6090957 w 8882887"/>
              <a:gd name="connsiteY492" fmla="*/ 1247480 h 1682495"/>
              <a:gd name="connsiteX493" fmla="*/ 6079255 w 8882887"/>
              <a:gd name="connsiteY493" fmla="*/ 1247480 h 1682495"/>
              <a:gd name="connsiteX494" fmla="*/ 6079255 w 8882887"/>
              <a:gd name="connsiteY494" fmla="*/ 1245737 h 1682495"/>
              <a:gd name="connsiteX495" fmla="*/ 6079255 w 8882887"/>
              <a:gd name="connsiteY495" fmla="*/ 1233531 h 1682495"/>
              <a:gd name="connsiteX496" fmla="*/ 6080927 w 8882887"/>
              <a:gd name="connsiteY496" fmla="*/ 1233531 h 1682495"/>
              <a:gd name="connsiteX497" fmla="*/ 6092629 w 8882887"/>
              <a:gd name="connsiteY497" fmla="*/ 1233531 h 1682495"/>
              <a:gd name="connsiteX498" fmla="*/ 6092629 w 8882887"/>
              <a:gd name="connsiteY498" fmla="*/ 1231788 h 1682495"/>
              <a:gd name="connsiteX499" fmla="*/ 6092629 w 8882887"/>
              <a:gd name="connsiteY499" fmla="*/ 1219584 h 1682495"/>
              <a:gd name="connsiteX500" fmla="*/ 6090957 w 8882887"/>
              <a:gd name="connsiteY500" fmla="*/ 1219584 h 1682495"/>
              <a:gd name="connsiteX501" fmla="*/ 6079255 w 8882887"/>
              <a:gd name="connsiteY501" fmla="*/ 1219584 h 1682495"/>
              <a:gd name="connsiteX502" fmla="*/ 6079255 w 8882887"/>
              <a:gd name="connsiteY502" fmla="*/ 1217840 h 1682495"/>
              <a:gd name="connsiteX503" fmla="*/ 6079255 w 8882887"/>
              <a:gd name="connsiteY503" fmla="*/ 1205636 h 1682495"/>
              <a:gd name="connsiteX504" fmla="*/ 6080927 w 8882887"/>
              <a:gd name="connsiteY504" fmla="*/ 1205636 h 1682495"/>
              <a:gd name="connsiteX505" fmla="*/ 6092629 w 8882887"/>
              <a:gd name="connsiteY505" fmla="*/ 1205636 h 1682495"/>
              <a:gd name="connsiteX506" fmla="*/ 6092629 w 8882887"/>
              <a:gd name="connsiteY506" fmla="*/ 1204328 h 1682495"/>
              <a:gd name="connsiteX507" fmla="*/ 6092629 w 8882887"/>
              <a:gd name="connsiteY507" fmla="*/ 1195175 h 1682495"/>
              <a:gd name="connsiteX508" fmla="*/ 6090957 w 8882887"/>
              <a:gd name="connsiteY508" fmla="*/ 1195175 h 1682495"/>
              <a:gd name="connsiteX509" fmla="*/ 6079255 w 8882887"/>
              <a:gd name="connsiteY509" fmla="*/ 1195175 h 1682495"/>
              <a:gd name="connsiteX510" fmla="*/ 6079255 w 8882887"/>
              <a:gd name="connsiteY510" fmla="*/ 1193432 h 1682495"/>
              <a:gd name="connsiteX511" fmla="*/ 6079255 w 8882887"/>
              <a:gd name="connsiteY511" fmla="*/ 1181226 h 1682495"/>
              <a:gd name="connsiteX512" fmla="*/ 6080927 w 8882887"/>
              <a:gd name="connsiteY512" fmla="*/ 1181226 h 1682495"/>
              <a:gd name="connsiteX513" fmla="*/ 6092629 w 8882887"/>
              <a:gd name="connsiteY513" fmla="*/ 1181226 h 1682495"/>
              <a:gd name="connsiteX514" fmla="*/ 6090957 w 8882887"/>
              <a:gd name="connsiteY514" fmla="*/ 1178612 h 1682495"/>
              <a:gd name="connsiteX515" fmla="*/ 6079255 w 8882887"/>
              <a:gd name="connsiteY515" fmla="*/ 1160306 h 1682495"/>
              <a:gd name="connsiteX516" fmla="*/ 6079255 w 8882887"/>
              <a:gd name="connsiteY516" fmla="*/ 1104513 h 1682495"/>
              <a:gd name="connsiteX517" fmla="*/ 6303271 w 8882887"/>
              <a:gd name="connsiteY517" fmla="*/ 1104513 h 1682495"/>
              <a:gd name="connsiteX518" fmla="*/ 6323331 w 8882887"/>
              <a:gd name="connsiteY518" fmla="*/ 1135896 h 1682495"/>
              <a:gd name="connsiteX519" fmla="*/ 6323331 w 8882887"/>
              <a:gd name="connsiteY519" fmla="*/ 1205636 h 1682495"/>
              <a:gd name="connsiteX520" fmla="*/ 6321659 w 8882887"/>
              <a:gd name="connsiteY520" fmla="*/ 1205636 h 1682495"/>
              <a:gd name="connsiteX521" fmla="*/ 6309957 w 8882887"/>
              <a:gd name="connsiteY521" fmla="*/ 1205636 h 1682495"/>
              <a:gd name="connsiteX522" fmla="*/ 6309957 w 8882887"/>
              <a:gd name="connsiteY522" fmla="*/ 1207379 h 1682495"/>
              <a:gd name="connsiteX523" fmla="*/ 6309957 w 8882887"/>
              <a:gd name="connsiteY523" fmla="*/ 1219584 h 1682495"/>
              <a:gd name="connsiteX524" fmla="*/ 6311629 w 8882887"/>
              <a:gd name="connsiteY524" fmla="*/ 1219584 h 1682495"/>
              <a:gd name="connsiteX525" fmla="*/ 6323331 w 8882887"/>
              <a:gd name="connsiteY525" fmla="*/ 1219584 h 1682495"/>
              <a:gd name="connsiteX526" fmla="*/ 6323331 w 8882887"/>
              <a:gd name="connsiteY526" fmla="*/ 1221327 h 1682495"/>
              <a:gd name="connsiteX527" fmla="*/ 6323331 w 8882887"/>
              <a:gd name="connsiteY527" fmla="*/ 1233531 h 1682495"/>
              <a:gd name="connsiteX528" fmla="*/ 6321659 w 8882887"/>
              <a:gd name="connsiteY528" fmla="*/ 1233531 h 1682495"/>
              <a:gd name="connsiteX529" fmla="*/ 6309957 w 8882887"/>
              <a:gd name="connsiteY529" fmla="*/ 1233531 h 1682495"/>
              <a:gd name="connsiteX530" fmla="*/ 6309957 w 8882887"/>
              <a:gd name="connsiteY530" fmla="*/ 1235274 h 1682495"/>
              <a:gd name="connsiteX531" fmla="*/ 6309957 w 8882887"/>
              <a:gd name="connsiteY531" fmla="*/ 1247480 h 1682495"/>
              <a:gd name="connsiteX532" fmla="*/ 6311629 w 8882887"/>
              <a:gd name="connsiteY532" fmla="*/ 1247480 h 1682495"/>
              <a:gd name="connsiteX533" fmla="*/ 6323331 w 8882887"/>
              <a:gd name="connsiteY533" fmla="*/ 1247480 h 1682495"/>
              <a:gd name="connsiteX534" fmla="*/ 6323331 w 8882887"/>
              <a:gd name="connsiteY534" fmla="*/ 1248788 h 1682495"/>
              <a:gd name="connsiteX535" fmla="*/ 6323331 w 8882887"/>
              <a:gd name="connsiteY535" fmla="*/ 1257941 h 1682495"/>
              <a:gd name="connsiteX536" fmla="*/ 6321659 w 8882887"/>
              <a:gd name="connsiteY536" fmla="*/ 1257941 h 1682495"/>
              <a:gd name="connsiteX537" fmla="*/ 6309957 w 8882887"/>
              <a:gd name="connsiteY537" fmla="*/ 1257941 h 1682495"/>
              <a:gd name="connsiteX538" fmla="*/ 6309957 w 8882887"/>
              <a:gd name="connsiteY538" fmla="*/ 1259684 h 1682495"/>
              <a:gd name="connsiteX539" fmla="*/ 6309957 w 8882887"/>
              <a:gd name="connsiteY539" fmla="*/ 1271888 h 1682495"/>
              <a:gd name="connsiteX540" fmla="*/ 6311629 w 8882887"/>
              <a:gd name="connsiteY540" fmla="*/ 1271888 h 1682495"/>
              <a:gd name="connsiteX541" fmla="*/ 6323331 w 8882887"/>
              <a:gd name="connsiteY541" fmla="*/ 1271888 h 1682495"/>
              <a:gd name="connsiteX542" fmla="*/ 6323331 w 8882887"/>
              <a:gd name="connsiteY542" fmla="*/ 1273632 h 1682495"/>
              <a:gd name="connsiteX543" fmla="*/ 6323331 w 8882887"/>
              <a:gd name="connsiteY543" fmla="*/ 1285836 h 1682495"/>
              <a:gd name="connsiteX544" fmla="*/ 6321659 w 8882887"/>
              <a:gd name="connsiteY544" fmla="*/ 1285836 h 1682495"/>
              <a:gd name="connsiteX545" fmla="*/ 6309957 w 8882887"/>
              <a:gd name="connsiteY545" fmla="*/ 1285836 h 1682495"/>
              <a:gd name="connsiteX546" fmla="*/ 6309957 w 8882887"/>
              <a:gd name="connsiteY546" fmla="*/ 1287579 h 1682495"/>
              <a:gd name="connsiteX547" fmla="*/ 6309957 w 8882887"/>
              <a:gd name="connsiteY547" fmla="*/ 1299785 h 1682495"/>
              <a:gd name="connsiteX548" fmla="*/ 6311629 w 8882887"/>
              <a:gd name="connsiteY548" fmla="*/ 1299785 h 1682495"/>
              <a:gd name="connsiteX549" fmla="*/ 6323331 w 8882887"/>
              <a:gd name="connsiteY549" fmla="*/ 1299785 h 1682495"/>
              <a:gd name="connsiteX550" fmla="*/ 6323331 w 8882887"/>
              <a:gd name="connsiteY550" fmla="*/ 1301091 h 1682495"/>
              <a:gd name="connsiteX551" fmla="*/ 6323331 w 8882887"/>
              <a:gd name="connsiteY551" fmla="*/ 1310244 h 1682495"/>
              <a:gd name="connsiteX552" fmla="*/ 6321659 w 8882887"/>
              <a:gd name="connsiteY552" fmla="*/ 1310244 h 1682495"/>
              <a:gd name="connsiteX553" fmla="*/ 6309957 w 8882887"/>
              <a:gd name="connsiteY553" fmla="*/ 1310244 h 1682495"/>
              <a:gd name="connsiteX554" fmla="*/ 6309957 w 8882887"/>
              <a:gd name="connsiteY554" fmla="*/ 1311989 h 1682495"/>
              <a:gd name="connsiteX555" fmla="*/ 6309957 w 8882887"/>
              <a:gd name="connsiteY555" fmla="*/ 1324193 h 1682495"/>
              <a:gd name="connsiteX556" fmla="*/ 6311629 w 8882887"/>
              <a:gd name="connsiteY556" fmla="*/ 1324193 h 1682495"/>
              <a:gd name="connsiteX557" fmla="*/ 6323331 w 8882887"/>
              <a:gd name="connsiteY557" fmla="*/ 1324193 h 1682495"/>
              <a:gd name="connsiteX558" fmla="*/ 6323331 w 8882887"/>
              <a:gd name="connsiteY558" fmla="*/ 1325936 h 1682495"/>
              <a:gd name="connsiteX559" fmla="*/ 6323331 w 8882887"/>
              <a:gd name="connsiteY559" fmla="*/ 1338141 h 1682495"/>
              <a:gd name="connsiteX560" fmla="*/ 6321659 w 8882887"/>
              <a:gd name="connsiteY560" fmla="*/ 1338141 h 1682495"/>
              <a:gd name="connsiteX561" fmla="*/ 6309957 w 8882887"/>
              <a:gd name="connsiteY561" fmla="*/ 1338141 h 1682495"/>
              <a:gd name="connsiteX562" fmla="*/ 6309957 w 8882887"/>
              <a:gd name="connsiteY562" fmla="*/ 1339448 h 1682495"/>
              <a:gd name="connsiteX563" fmla="*/ 6309957 w 8882887"/>
              <a:gd name="connsiteY563" fmla="*/ 1348602 h 1682495"/>
              <a:gd name="connsiteX564" fmla="*/ 6311629 w 8882887"/>
              <a:gd name="connsiteY564" fmla="*/ 1348602 h 1682495"/>
              <a:gd name="connsiteX565" fmla="*/ 6323331 w 8882887"/>
              <a:gd name="connsiteY565" fmla="*/ 1348602 h 1682495"/>
              <a:gd name="connsiteX566" fmla="*/ 6323331 w 8882887"/>
              <a:gd name="connsiteY566" fmla="*/ 1350345 h 1682495"/>
              <a:gd name="connsiteX567" fmla="*/ 6323331 w 8882887"/>
              <a:gd name="connsiteY567" fmla="*/ 1362549 h 1682495"/>
              <a:gd name="connsiteX568" fmla="*/ 6321659 w 8882887"/>
              <a:gd name="connsiteY568" fmla="*/ 1362549 h 1682495"/>
              <a:gd name="connsiteX569" fmla="*/ 6309957 w 8882887"/>
              <a:gd name="connsiteY569" fmla="*/ 1362549 h 1682495"/>
              <a:gd name="connsiteX570" fmla="*/ 6309957 w 8882887"/>
              <a:gd name="connsiteY570" fmla="*/ 1364292 h 1682495"/>
              <a:gd name="connsiteX571" fmla="*/ 6309957 w 8882887"/>
              <a:gd name="connsiteY571" fmla="*/ 1376498 h 1682495"/>
              <a:gd name="connsiteX572" fmla="*/ 6311629 w 8882887"/>
              <a:gd name="connsiteY572" fmla="*/ 1376498 h 1682495"/>
              <a:gd name="connsiteX573" fmla="*/ 6323331 w 8882887"/>
              <a:gd name="connsiteY573" fmla="*/ 1376498 h 1682495"/>
              <a:gd name="connsiteX574" fmla="*/ 6323331 w 8882887"/>
              <a:gd name="connsiteY574" fmla="*/ 1378241 h 1682495"/>
              <a:gd name="connsiteX575" fmla="*/ 6323331 w 8882887"/>
              <a:gd name="connsiteY575" fmla="*/ 1390445 h 1682495"/>
              <a:gd name="connsiteX576" fmla="*/ 6321659 w 8882887"/>
              <a:gd name="connsiteY576" fmla="*/ 1390445 h 1682495"/>
              <a:gd name="connsiteX577" fmla="*/ 6309957 w 8882887"/>
              <a:gd name="connsiteY577" fmla="*/ 1390445 h 1682495"/>
              <a:gd name="connsiteX578" fmla="*/ 6309957 w 8882887"/>
              <a:gd name="connsiteY578" fmla="*/ 1391753 h 1682495"/>
              <a:gd name="connsiteX579" fmla="*/ 6309957 w 8882887"/>
              <a:gd name="connsiteY579" fmla="*/ 1400906 h 1682495"/>
              <a:gd name="connsiteX580" fmla="*/ 6311629 w 8882887"/>
              <a:gd name="connsiteY580" fmla="*/ 1400906 h 1682495"/>
              <a:gd name="connsiteX581" fmla="*/ 6323331 w 8882887"/>
              <a:gd name="connsiteY581" fmla="*/ 1400906 h 1682495"/>
              <a:gd name="connsiteX582" fmla="*/ 6323331 w 8882887"/>
              <a:gd name="connsiteY582" fmla="*/ 1402650 h 1682495"/>
              <a:gd name="connsiteX583" fmla="*/ 6323331 w 8882887"/>
              <a:gd name="connsiteY583" fmla="*/ 1414854 h 1682495"/>
              <a:gd name="connsiteX584" fmla="*/ 6321659 w 8882887"/>
              <a:gd name="connsiteY584" fmla="*/ 1414854 h 1682495"/>
              <a:gd name="connsiteX585" fmla="*/ 6309957 w 8882887"/>
              <a:gd name="connsiteY585" fmla="*/ 1414854 h 1682495"/>
              <a:gd name="connsiteX586" fmla="*/ 6309957 w 8882887"/>
              <a:gd name="connsiteY586" fmla="*/ 1416597 h 1682495"/>
              <a:gd name="connsiteX587" fmla="*/ 6309957 w 8882887"/>
              <a:gd name="connsiteY587" fmla="*/ 1428803 h 1682495"/>
              <a:gd name="connsiteX588" fmla="*/ 6311629 w 8882887"/>
              <a:gd name="connsiteY588" fmla="*/ 1428803 h 1682495"/>
              <a:gd name="connsiteX589" fmla="*/ 6323331 w 8882887"/>
              <a:gd name="connsiteY589" fmla="*/ 1428803 h 1682495"/>
              <a:gd name="connsiteX590" fmla="*/ 6323331 w 8882887"/>
              <a:gd name="connsiteY590" fmla="*/ 1430109 h 1682495"/>
              <a:gd name="connsiteX591" fmla="*/ 6323331 w 8882887"/>
              <a:gd name="connsiteY591" fmla="*/ 1439262 h 1682495"/>
              <a:gd name="connsiteX592" fmla="*/ 6321659 w 8882887"/>
              <a:gd name="connsiteY592" fmla="*/ 1439262 h 1682495"/>
              <a:gd name="connsiteX593" fmla="*/ 6309957 w 8882887"/>
              <a:gd name="connsiteY593" fmla="*/ 1439262 h 1682495"/>
              <a:gd name="connsiteX594" fmla="*/ 6309957 w 8882887"/>
              <a:gd name="connsiteY594" fmla="*/ 1441007 h 1682495"/>
              <a:gd name="connsiteX595" fmla="*/ 6309957 w 8882887"/>
              <a:gd name="connsiteY595" fmla="*/ 1453211 h 1682495"/>
              <a:gd name="connsiteX596" fmla="*/ 6311629 w 8882887"/>
              <a:gd name="connsiteY596" fmla="*/ 1453211 h 1682495"/>
              <a:gd name="connsiteX597" fmla="*/ 6323331 w 8882887"/>
              <a:gd name="connsiteY597" fmla="*/ 1453211 h 1682495"/>
              <a:gd name="connsiteX598" fmla="*/ 6323331 w 8882887"/>
              <a:gd name="connsiteY598" fmla="*/ 1454954 h 1682495"/>
              <a:gd name="connsiteX599" fmla="*/ 6323331 w 8882887"/>
              <a:gd name="connsiteY599" fmla="*/ 1467159 h 1682495"/>
              <a:gd name="connsiteX600" fmla="*/ 6321659 w 8882887"/>
              <a:gd name="connsiteY600" fmla="*/ 1467159 h 1682495"/>
              <a:gd name="connsiteX601" fmla="*/ 6309957 w 8882887"/>
              <a:gd name="connsiteY601" fmla="*/ 1467159 h 1682495"/>
              <a:gd name="connsiteX602" fmla="*/ 6309957 w 8882887"/>
              <a:gd name="connsiteY602" fmla="*/ 1468902 h 1682495"/>
              <a:gd name="connsiteX603" fmla="*/ 6309957 w 8882887"/>
              <a:gd name="connsiteY603" fmla="*/ 1481106 h 1682495"/>
              <a:gd name="connsiteX604" fmla="*/ 6311629 w 8882887"/>
              <a:gd name="connsiteY604" fmla="*/ 1481106 h 1682495"/>
              <a:gd name="connsiteX605" fmla="*/ 6323331 w 8882887"/>
              <a:gd name="connsiteY605" fmla="*/ 1481106 h 1682495"/>
              <a:gd name="connsiteX606" fmla="*/ 6323331 w 8882887"/>
              <a:gd name="connsiteY606" fmla="*/ 1482414 h 1682495"/>
              <a:gd name="connsiteX607" fmla="*/ 6323331 w 8882887"/>
              <a:gd name="connsiteY607" fmla="*/ 1491567 h 1682495"/>
              <a:gd name="connsiteX608" fmla="*/ 6321659 w 8882887"/>
              <a:gd name="connsiteY608" fmla="*/ 1491567 h 1682495"/>
              <a:gd name="connsiteX609" fmla="*/ 6309957 w 8882887"/>
              <a:gd name="connsiteY609" fmla="*/ 1491567 h 1682495"/>
              <a:gd name="connsiteX610" fmla="*/ 6309957 w 8882887"/>
              <a:gd name="connsiteY610" fmla="*/ 1493310 h 1682495"/>
              <a:gd name="connsiteX611" fmla="*/ 6309957 w 8882887"/>
              <a:gd name="connsiteY611" fmla="*/ 1505516 h 1682495"/>
              <a:gd name="connsiteX612" fmla="*/ 6346735 w 8882887"/>
              <a:gd name="connsiteY612" fmla="*/ 1536899 h 1682495"/>
              <a:gd name="connsiteX613" fmla="*/ 6345065 w 8882887"/>
              <a:gd name="connsiteY613" fmla="*/ 1543872 h 1682495"/>
              <a:gd name="connsiteX614" fmla="*/ 6333361 w 8882887"/>
              <a:gd name="connsiteY614" fmla="*/ 1543872 h 1682495"/>
              <a:gd name="connsiteX615" fmla="*/ 6333361 w 8882887"/>
              <a:gd name="connsiteY615" fmla="*/ 1582229 h 1682495"/>
              <a:gd name="connsiteX616" fmla="*/ 6335035 w 8882887"/>
              <a:gd name="connsiteY616" fmla="*/ 1582229 h 1682495"/>
              <a:gd name="connsiteX617" fmla="*/ 6346735 w 8882887"/>
              <a:gd name="connsiteY617" fmla="*/ 1582229 h 1682495"/>
              <a:gd name="connsiteX618" fmla="*/ 6346735 w 8882887"/>
              <a:gd name="connsiteY618" fmla="*/ 1580049 h 1682495"/>
              <a:gd name="connsiteX619" fmla="*/ 6346735 w 8882887"/>
              <a:gd name="connsiteY619" fmla="*/ 1564794 h 1682495"/>
              <a:gd name="connsiteX620" fmla="*/ 6348407 w 8882887"/>
              <a:gd name="connsiteY620" fmla="*/ 1563923 h 1682495"/>
              <a:gd name="connsiteX621" fmla="*/ 6360109 w 8882887"/>
              <a:gd name="connsiteY621" fmla="*/ 1557821 h 1682495"/>
              <a:gd name="connsiteX622" fmla="*/ 6363035 w 8882887"/>
              <a:gd name="connsiteY622" fmla="*/ 1557821 h 1682495"/>
              <a:gd name="connsiteX623" fmla="*/ 6383515 w 8882887"/>
              <a:gd name="connsiteY623" fmla="*/ 1557821 h 1682495"/>
              <a:gd name="connsiteX624" fmla="*/ 6383515 w 8882887"/>
              <a:gd name="connsiteY624" fmla="*/ 1559564 h 1682495"/>
              <a:gd name="connsiteX625" fmla="*/ 6383515 w 8882887"/>
              <a:gd name="connsiteY625" fmla="*/ 1571768 h 1682495"/>
              <a:gd name="connsiteX626" fmla="*/ 6386023 w 8882887"/>
              <a:gd name="connsiteY626" fmla="*/ 1571768 h 1682495"/>
              <a:gd name="connsiteX627" fmla="*/ 6403577 w 8882887"/>
              <a:gd name="connsiteY627" fmla="*/ 1571768 h 1682495"/>
              <a:gd name="connsiteX628" fmla="*/ 6405247 w 8882887"/>
              <a:gd name="connsiteY628" fmla="*/ 1578741 h 1682495"/>
              <a:gd name="connsiteX629" fmla="*/ 6416951 w 8882887"/>
              <a:gd name="connsiteY629" fmla="*/ 1578741 h 1682495"/>
              <a:gd name="connsiteX630" fmla="*/ 6453729 w 8882887"/>
              <a:gd name="connsiteY630" fmla="*/ 1627559 h 1682495"/>
              <a:gd name="connsiteX631" fmla="*/ 6453729 w 8882887"/>
              <a:gd name="connsiteY631" fmla="*/ 1679864 h 1682495"/>
              <a:gd name="connsiteX632" fmla="*/ 6455399 w 8882887"/>
              <a:gd name="connsiteY632" fmla="*/ 1679864 h 1682495"/>
              <a:gd name="connsiteX633" fmla="*/ 6467103 w 8882887"/>
              <a:gd name="connsiteY633" fmla="*/ 1679864 h 1682495"/>
              <a:gd name="connsiteX634" fmla="*/ 6467103 w 8882887"/>
              <a:gd name="connsiteY634" fmla="*/ 1676813 h 1682495"/>
              <a:gd name="connsiteX635" fmla="*/ 6467103 w 8882887"/>
              <a:gd name="connsiteY635" fmla="*/ 1655456 h 1682495"/>
              <a:gd name="connsiteX636" fmla="*/ 6468357 w 8882887"/>
              <a:gd name="connsiteY636" fmla="*/ 1655456 h 1682495"/>
              <a:gd name="connsiteX637" fmla="*/ 6477133 w 8882887"/>
              <a:gd name="connsiteY637" fmla="*/ 1655456 h 1682495"/>
              <a:gd name="connsiteX638" fmla="*/ 6477133 w 8882887"/>
              <a:gd name="connsiteY638" fmla="*/ 1657199 h 1682495"/>
              <a:gd name="connsiteX639" fmla="*/ 6477133 w 8882887"/>
              <a:gd name="connsiteY639" fmla="*/ 1669403 h 1682495"/>
              <a:gd name="connsiteX640" fmla="*/ 6490507 w 8882887"/>
              <a:gd name="connsiteY640" fmla="*/ 1596177 h 1682495"/>
              <a:gd name="connsiteX641" fmla="*/ 6547347 w 8882887"/>
              <a:gd name="connsiteY641" fmla="*/ 1596177 h 1682495"/>
              <a:gd name="connsiteX642" fmla="*/ 6547347 w 8882887"/>
              <a:gd name="connsiteY642" fmla="*/ 1484594 h 1682495"/>
              <a:gd name="connsiteX643" fmla="*/ 6600843 w 8882887"/>
              <a:gd name="connsiteY643" fmla="*/ 1484594 h 1682495"/>
              <a:gd name="connsiteX644" fmla="*/ 6600843 w 8882887"/>
              <a:gd name="connsiteY644" fmla="*/ 1483286 h 1682495"/>
              <a:gd name="connsiteX645" fmla="*/ 6600843 w 8882887"/>
              <a:gd name="connsiteY645" fmla="*/ 1474133 h 1682495"/>
              <a:gd name="connsiteX646" fmla="*/ 6634279 w 8882887"/>
              <a:gd name="connsiteY646" fmla="*/ 1474133 h 1682495"/>
              <a:gd name="connsiteX647" fmla="*/ 6634279 w 8882887"/>
              <a:gd name="connsiteY647" fmla="*/ 1414854 h 1682495"/>
              <a:gd name="connsiteX648" fmla="*/ 6627591 w 8882887"/>
              <a:gd name="connsiteY648" fmla="*/ 1412238 h 1682495"/>
              <a:gd name="connsiteX649" fmla="*/ 6627591 w 8882887"/>
              <a:gd name="connsiteY649" fmla="*/ 1393932 h 1682495"/>
              <a:gd name="connsiteX650" fmla="*/ 6634279 w 8882887"/>
              <a:gd name="connsiteY650" fmla="*/ 1397420 h 1682495"/>
              <a:gd name="connsiteX651" fmla="*/ 6640967 w 8882887"/>
              <a:gd name="connsiteY651" fmla="*/ 1362549 h 1682495"/>
              <a:gd name="connsiteX652" fmla="*/ 6647653 w 8882887"/>
              <a:gd name="connsiteY652" fmla="*/ 1397420 h 1682495"/>
              <a:gd name="connsiteX653" fmla="*/ 6651415 w 8882887"/>
              <a:gd name="connsiteY653" fmla="*/ 1392624 h 1682495"/>
              <a:gd name="connsiteX654" fmla="*/ 6654341 w 8882887"/>
              <a:gd name="connsiteY654" fmla="*/ 1383471 h 1682495"/>
              <a:gd name="connsiteX655" fmla="*/ 6655175 w 8882887"/>
              <a:gd name="connsiteY655" fmla="*/ 1381728 h 1682495"/>
              <a:gd name="connsiteX656" fmla="*/ 6661027 w 8882887"/>
              <a:gd name="connsiteY656" fmla="*/ 1369523 h 1682495"/>
              <a:gd name="connsiteX657" fmla="*/ 6661863 w 8882887"/>
              <a:gd name="connsiteY657" fmla="*/ 1367780 h 1682495"/>
              <a:gd name="connsiteX658" fmla="*/ 6667715 w 8882887"/>
              <a:gd name="connsiteY658" fmla="*/ 1355576 h 1682495"/>
              <a:gd name="connsiteX659" fmla="*/ 6669803 w 8882887"/>
              <a:gd name="connsiteY659" fmla="*/ 1354268 h 1682495"/>
              <a:gd name="connsiteX660" fmla="*/ 6684431 w 8882887"/>
              <a:gd name="connsiteY660" fmla="*/ 1345115 h 1682495"/>
              <a:gd name="connsiteX661" fmla="*/ 6686939 w 8882887"/>
              <a:gd name="connsiteY661" fmla="*/ 1343372 h 1682495"/>
              <a:gd name="connsiteX662" fmla="*/ 6704493 w 8882887"/>
              <a:gd name="connsiteY662" fmla="*/ 1331166 h 1682495"/>
              <a:gd name="connsiteX663" fmla="*/ 6705747 w 8882887"/>
              <a:gd name="connsiteY663" fmla="*/ 1329423 h 1682495"/>
              <a:gd name="connsiteX664" fmla="*/ 6714523 w 8882887"/>
              <a:gd name="connsiteY664" fmla="*/ 1317219 h 1682495"/>
              <a:gd name="connsiteX665" fmla="*/ 6715359 w 8882887"/>
              <a:gd name="connsiteY665" fmla="*/ 1314168 h 1682495"/>
              <a:gd name="connsiteX666" fmla="*/ 6721211 w 8882887"/>
              <a:gd name="connsiteY666" fmla="*/ 1292810 h 1682495"/>
              <a:gd name="connsiteX667" fmla="*/ 6722047 w 8882887"/>
              <a:gd name="connsiteY667" fmla="*/ 1295861 h 1682495"/>
              <a:gd name="connsiteX668" fmla="*/ 6727897 w 8882887"/>
              <a:gd name="connsiteY668" fmla="*/ 1317219 h 1682495"/>
              <a:gd name="connsiteX669" fmla="*/ 6728733 w 8882887"/>
              <a:gd name="connsiteY669" fmla="*/ 1318526 h 1682495"/>
              <a:gd name="connsiteX670" fmla="*/ 6734585 w 8882887"/>
              <a:gd name="connsiteY670" fmla="*/ 1327680 h 1682495"/>
              <a:gd name="connsiteX671" fmla="*/ 6736675 w 8882887"/>
              <a:gd name="connsiteY671" fmla="*/ 1329423 h 1682495"/>
              <a:gd name="connsiteX672" fmla="*/ 6751303 w 8882887"/>
              <a:gd name="connsiteY672" fmla="*/ 1341627 h 1682495"/>
              <a:gd name="connsiteX673" fmla="*/ 6752975 w 8882887"/>
              <a:gd name="connsiteY673" fmla="*/ 1343372 h 1682495"/>
              <a:gd name="connsiteX674" fmla="*/ 6764675 w 8882887"/>
              <a:gd name="connsiteY674" fmla="*/ 1355576 h 1682495"/>
              <a:gd name="connsiteX675" fmla="*/ 6766349 w 8882887"/>
              <a:gd name="connsiteY675" fmla="*/ 1357319 h 1682495"/>
              <a:gd name="connsiteX676" fmla="*/ 6778051 w 8882887"/>
              <a:gd name="connsiteY676" fmla="*/ 1369523 h 1682495"/>
              <a:gd name="connsiteX677" fmla="*/ 6778469 w 8882887"/>
              <a:gd name="connsiteY677" fmla="*/ 1371267 h 1682495"/>
              <a:gd name="connsiteX678" fmla="*/ 6781393 w 8882887"/>
              <a:gd name="connsiteY678" fmla="*/ 1383471 h 1682495"/>
              <a:gd name="connsiteX679" fmla="*/ 6781811 w 8882887"/>
              <a:gd name="connsiteY679" fmla="*/ 1385214 h 1682495"/>
              <a:gd name="connsiteX680" fmla="*/ 6784737 w 8882887"/>
              <a:gd name="connsiteY680" fmla="*/ 1397420 h 1682495"/>
              <a:gd name="connsiteX681" fmla="*/ 6794767 w 8882887"/>
              <a:gd name="connsiteY681" fmla="*/ 1362549 h 1682495"/>
              <a:gd name="connsiteX682" fmla="*/ 6801455 w 8882887"/>
              <a:gd name="connsiteY682" fmla="*/ 1397420 h 1682495"/>
              <a:gd name="connsiteX683" fmla="*/ 6808141 w 8882887"/>
              <a:gd name="connsiteY683" fmla="*/ 1400034 h 1682495"/>
              <a:gd name="connsiteX684" fmla="*/ 6808141 w 8882887"/>
              <a:gd name="connsiteY684" fmla="*/ 1418342 h 1682495"/>
              <a:gd name="connsiteX685" fmla="*/ 6801455 w 8882887"/>
              <a:gd name="connsiteY685" fmla="*/ 1467159 h 1682495"/>
              <a:gd name="connsiteX686" fmla="*/ 6803127 w 8882887"/>
              <a:gd name="connsiteY686" fmla="*/ 1467159 h 1682495"/>
              <a:gd name="connsiteX687" fmla="*/ 6814829 w 8882887"/>
              <a:gd name="connsiteY687" fmla="*/ 1467159 h 1682495"/>
              <a:gd name="connsiteX688" fmla="*/ 6816083 w 8882887"/>
              <a:gd name="connsiteY688" fmla="*/ 1474133 h 1682495"/>
              <a:gd name="connsiteX689" fmla="*/ 6824859 w 8882887"/>
              <a:gd name="connsiteY689" fmla="*/ 1474133 h 1682495"/>
              <a:gd name="connsiteX690" fmla="*/ 6824859 w 8882887"/>
              <a:gd name="connsiteY690" fmla="*/ 1472390 h 1682495"/>
              <a:gd name="connsiteX691" fmla="*/ 6824859 w 8882887"/>
              <a:gd name="connsiteY691" fmla="*/ 1460184 h 1682495"/>
              <a:gd name="connsiteX692" fmla="*/ 6828203 w 8882887"/>
              <a:gd name="connsiteY692" fmla="*/ 1460184 h 1682495"/>
              <a:gd name="connsiteX693" fmla="*/ 6851607 w 8882887"/>
              <a:gd name="connsiteY693" fmla="*/ 1460184 h 1682495"/>
              <a:gd name="connsiteX694" fmla="*/ 6851607 w 8882887"/>
              <a:gd name="connsiteY694" fmla="*/ 1457133 h 1682495"/>
              <a:gd name="connsiteX695" fmla="*/ 6851607 w 8882887"/>
              <a:gd name="connsiteY695" fmla="*/ 1435776 h 1682495"/>
              <a:gd name="connsiteX696" fmla="*/ 6908447 w 8882887"/>
              <a:gd name="connsiteY696" fmla="*/ 1435776 h 1682495"/>
              <a:gd name="connsiteX697" fmla="*/ 6908447 w 8882887"/>
              <a:gd name="connsiteY697" fmla="*/ 1437956 h 1682495"/>
              <a:gd name="connsiteX698" fmla="*/ 6908447 w 8882887"/>
              <a:gd name="connsiteY698" fmla="*/ 1453211 h 1682495"/>
              <a:gd name="connsiteX699" fmla="*/ 6938539 w 8882887"/>
              <a:gd name="connsiteY699" fmla="*/ 1453211 h 1682495"/>
              <a:gd name="connsiteX700" fmla="*/ 6938539 w 8882887"/>
              <a:gd name="connsiteY700" fmla="*/ 1456698 h 1682495"/>
              <a:gd name="connsiteX701" fmla="*/ 6938539 w 8882887"/>
              <a:gd name="connsiteY701" fmla="*/ 1481106 h 1682495"/>
              <a:gd name="connsiteX702" fmla="*/ 6931853 w 8882887"/>
              <a:gd name="connsiteY702" fmla="*/ 1482414 h 1682495"/>
              <a:gd name="connsiteX703" fmla="*/ 6931853 w 8882887"/>
              <a:gd name="connsiteY703" fmla="*/ 1491567 h 1682495"/>
              <a:gd name="connsiteX704" fmla="*/ 6938539 w 8882887"/>
              <a:gd name="connsiteY704" fmla="*/ 1494183 h 1682495"/>
              <a:gd name="connsiteX705" fmla="*/ 6938539 w 8882887"/>
              <a:gd name="connsiteY705" fmla="*/ 1512489 h 1682495"/>
              <a:gd name="connsiteX706" fmla="*/ 6931853 w 8882887"/>
              <a:gd name="connsiteY706" fmla="*/ 1519463 h 1682495"/>
              <a:gd name="connsiteX707" fmla="*/ 6931853 w 8882887"/>
              <a:gd name="connsiteY707" fmla="*/ 1603151 h 1682495"/>
              <a:gd name="connsiteX708" fmla="*/ 6934777 w 8882887"/>
              <a:gd name="connsiteY708" fmla="*/ 1603151 h 1682495"/>
              <a:gd name="connsiteX709" fmla="*/ 6955257 w 8882887"/>
              <a:gd name="connsiteY709" fmla="*/ 1603151 h 1682495"/>
              <a:gd name="connsiteX710" fmla="*/ 6957763 w 8882887"/>
              <a:gd name="connsiteY710" fmla="*/ 1610124 h 1682495"/>
              <a:gd name="connsiteX711" fmla="*/ 6975319 w 8882887"/>
              <a:gd name="connsiteY711" fmla="*/ 1610124 h 1682495"/>
              <a:gd name="connsiteX712" fmla="*/ 6975319 w 8882887"/>
              <a:gd name="connsiteY712" fmla="*/ 1613175 h 1682495"/>
              <a:gd name="connsiteX713" fmla="*/ 6975319 w 8882887"/>
              <a:gd name="connsiteY713" fmla="*/ 1634534 h 1682495"/>
              <a:gd name="connsiteX714" fmla="*/ 6977827 w 8882887"/>
              <a:gd name="connsiteY714" fmla="*/ 1634534 h 1682495"/>
              <a:gd name="connsiteX715" fmla="*/ 6995379 w 8882887"/>
              <a:gd name="connsiteY715" fmla="*/ 1634534 h 1682495"/>
              <a:gd name="connsiteX716" fmla="*/ 6995379 w 8882887"/>
              <a:gd name="connsiteY716" fmla="*/ 1631483 h 1682495"/>
              <a:gd name="connsiteX717" fmla="*/ 6995379 w 8882887"/>
              <a:gd name="connsiteY717" fmla="*/ 1610124 h 1682495"/>
              <a:gd name="connsiteX718" fmla="*/ 6998303 w 8882887"/>
              <a:gd name="connsiteY718" fmla="*/ 1608381 h 1682495"/>
              <a:gd name="connsiteX719" fmla="*/ 7018783 w 8882887"/>
              <a:gd name="connsiteY719" fmla="*/ 1596177 h 1682495"/>
              <a:gd name="connsiteX720" fmla="*/ 7018783 w 8882887"/>
              <a:gd name="connsiteY720" fmla="*/ 1564794 h 1682495"/>
              <a:gd name="connsiteX721" fmla="*/ 7012097 w 8882887"/>
              <a:gd name="connsiteY721" fmla="*/ 1529924 h 1682495"/>
              <a:gd name="connsiteX722" fmla="*/ 7013767 w 8882887"/>
              <a:gd name="connsiteY722" fmla="*/ 1529924 h 1682495"/>
              <a:gd name="connsiteX723" fmla="*/ 7025471 w 8882887"/>
              <a:gd name="connsiteY723" fmla="*/ 1529924 h 1682495"/>
              <a:gd name="connsiteX724" fmla="*/ 7055563 w 8882887"/>
              <a:gd name="connsiteY724" fmla="*/ 1526438 h 1682495"/>
              <a:gd name="connsiteX725" fmla="*/ 7055563 w 8882887"/>
              <a:gd name="connsiteY725" fmla="*/ 1524693 h 1682495"/>
              <a:gd name="connsiteX726" fmla="*/ 7055563 w 8882887"/>
              <a:gd name="connsiteY726" fmla="*/ 1512489 h 1682495"/>
              <a:gd name="connsiteX727" fmla="*/ 7058071 w 8882887"/>
              <a:gd name="connsiteY727" fmla="*/ 1512489 h 1682495"/>
              <a:gd name="connsiteX728" fmla="*/ 7075623 w 8882887"/>
              <a:gd name="connsiteY728" fmla="*/ 1512489 h 1682495"/>
              <a:gd name="connsiteX729" fmla="*/ 7075623 w 8882887"/>
              <a:gd name="connsiteY729" fmla="*/ 1338141 h 1682495"/>
              <a:gd name="connsiteX730" fmla="*/ 7077295 w 8882887"/>
              <a:gd name="connsiteY730" fmla="*/ 1338141 h 1682495"/>
              <a:gd name="connsiteX731" fmla="*/ 7088997 w 8882887"/>
              <a:gd name="connsiteY731" fmla="*/ 1338141 h 1682495"/>
              <a:gd name="connsiteX732" fmla="*/ 7088997 w 8882887"/>
              <a:gd name="connsiteY732" fmla="*/ 1334654 h 1682495"/>
              <a:gd name="connsiteX733" fmla="*/ 7088997 w 8882887"/>
              <a:gd name="connsiteY733" fmla="*/ 1310244 h 1682495"/>
              <a:gd name="connsiteX734" fmla="*/ 7092341 w 8882887"/>
              <a:gd name="connsiteY734" fmla="*/ 1240505 h 1682495"/>
              <a:gd name="connsiteX735" fmla="*/ 7094013 w 8882887"/>
              <a:gd name="connsiteY735" fmla="*/ 1240505 h 1682495"/>
              <a:gd name="connsiteX736" fmla="*/ 7105715 w 8882887"/>
              <a:gd name="connsiteY736" fmla="*/ 1240505 h 1682495"/>
              <a:gd name="connsiteX737" fmla="*/ 7105715 w 8882887"/>
              <a:gd name="connsiteY737" fmla="*/ 1242249 h 1682495"/>
              <a:gd name="connsiteX738" fmla="*/ 7105715 w 8882887"/>
              <a:gd name="connsiteY738" fmla="*/ 1254453 h 1682495"/>
              <a:gd name="connsiteX739" fmla="*/ 7112401 w 8882887"/>
              <a:gd name="connsiteY739" fmla="*/ 1250966 h 1682495"/>
              <a:gd name="connsiteX740" fmla="*/ 7112401 w 8882887"/>
              <a:gd name="connsiteY740" fmla="*/ 1226558 h 1682495"/>
              <a:gd name="connsiteX741" fmla="*/ 7114491 w 8882887"/>
              <a:gd name="connsiteY741" fmla="*/ 1225686 h 1682495"/>
              <a:gd name="connsiteX742" fmla="*/ 7129119 w 8882887"/>
              <a:gd name="connsiteY742" fmla="*/ 1219584 h 1682495"/>
              <a:gd name="connsiteX743" fmla="*/ 7130791 w 8882887"/>
              <a:gd name="connsiteY743" fmla="*/ 1220456 h 1682495"/>
              <a:gd name="connsiteX744" fmla="*/ 7142493 w 8882887"/>
              <a:gd name="connsiteY744" fmla="*/ 1226558 h 1682495"/>
              <a:gd name="connsiteX745" fmla="*/ 7145001 w 8882887"/>
              <a:gd name="connsiteY745" fmla="*/ 1226558 h 1682495"/>
              <a:gd name="connsiteX746" fmla="*/ 7162555 w 8882887"/>
              <a:gd name="connsiteY746" fmla="*/ 1226558 h 1682495"/>
              <a:gd name="connsiteX747" fmla="*/ 7162555 w 8882887"/>
              <a:gd name="connsiteY747" fmla="*/ 1181226 h 1682495"/>
              <a:gd name="connsiteX748" fmla="*/ 7164227 w 8882887"/>
              <a:gd name="connsiteY748" fmla="*/ 1181226 h 1682495"/>
              <a:gd name="connsiteX749" fmla="*/ 7175927 w 8882887"/>
              <a:gd name="connsiteY749" fmla="*/ 1181226 h 1682495"/>
              <a:gd name="connsiteX750" fmla="*/ 7178017 w 8882887"/>
              <a:gd name="connsiteY750" fmla="*/ 1188201 h 1682495"/>
              <a:gd name="connsiteX751" fmla="*/ 7192647 w 8882887"/>
              <a:gd name="connsiteY751" fmla="*/ 1188201 h 1682495"/>
              <a:gd name="connsiteX752" fmla="*/ 7194319 w 8882887"/>
              <a:gd name="connsiteY752" fmla="*/ 1181226 h 1682495"/>
              <a:gd name="connsiteX753" fmla="*/ 7206021 w 8882887"/>
              <a:gd name="connsiteY753" fmla="*/ 1181226 h 1682495"/>
              <a:gd name="connsiteX754" fmla="*/ 7206021 w 8882887"/>
              <a:gd name="connsiteY754" fmla="*/ 1233531 h 1682495"/>
              <a:gd name="connsiteX755" fmla="*/ 7208111 w 8882887"/>
              <a:gd name="connsiteY755" fmla="*/ 1235274 h 1682495"/>
              <a:gd name="connsiteX756" fmla="*/ 7222739 w 8882887"/>
              <a:gd name="connsiteY756" fmla="*/ 1247480 h 1682495"/>
              <a:gd name="connsiteX757" fmla="*/ 7256173 w 8882887"/>
              <a:gd name="connsiteY757" fmla="*/ 1257941 h 1682495"/>
              <a:gd name="connsiteX758" fmla="*/ 7256173 w 8882887"/>
              <a:gd name="connsiteY758" fmla="*/ 1255761 h 1682495"/>
              <a:gd name="connsiteX759" fmla="*/ 7256173 w 8882887"/>
              <a:gd name="connsiteY759" fmla="*/ 1240505 h 1682495"/>
              <a:gd name="connsiteX760" fmla="*/ 7299639 w 8882887"/>
              <a:gd name="connsiteY760" fmla="*/ 1226558 h 1682495"/>
              <a:gd name="connsiteX761" fmla="*/ 7299639 w 8882887"/>
              <a:gd name="connsiteY761" fmla="*/ 1224815 h 1682495"/>
              <a:gd name="connsiteX762" fmla="*/ 7299639 w 8882887"/>
              <a:gd name="connsiteY762" fmla="*/ 1212609 h 1682495"/>
              <a:gd name="connsiteX763" fmla="*/ 7300893 w 8882887"/>
              <a:gd name="connsiteY763" fmla="*/ 1212609 h 1682495"/>
              <a:gd name="connsiteX764" fmla="*/ 7309669 w 8882887"/>
              <a:gd name="connsiteY764" fmla="*/ 1212609 h 1682495"/>
              <a:gd name="connsiteX765" fmla="*/ 7309669 w 8882887"/>
              <a:gd name="connsiteY765" fmla="*/ 1211303 h 1682495"/>
              <a:gd name="connsiteX766" fmla="*/ 7309669 w 8882887"/>
              <a:gd name="connsiteY766" fmla="*/ 1202148 h 1682495"/>
              <a:gd name="connsiteX767" fmla="*/ 7313013 w 8882887"/>
              <a:gd name="connsiteY767" fmla="*/ 1202148 h 1682495"/>
              <a:gd name="connsiteX768" fmla="*/ 7336417 w 8882887"/>
              <a:gd name="connsiteY768" fmla="*/ 1202148 h 1682495"/>
              <a:gd name="connsiteX769" fmla="*/ 7336417 w 8882887"/>
              <a:gd name="connsiteY769" fmla="*/ 1203456 h 1682495"/>
              <a:gd name="connsiteX770" fmla="*/ 7336417 w 8882887"/>
              <a:gd name="connsiteY770" fmla="*/ 1212609 h 1682495"/>
              <a:gd name="connsiteX771" fmla="*/ 7338925 w 8882887"/>
              <a:gd name="connsiteY771" fmla="*/ 1212609 h 1682495"/>
              <a:gd name="connsiteX772" fmla="*/ 7356479 w 8882887"/>
              <a:gd name="connsiteY772" fmla="*/ 1212609 h 1682495"/>
              <a:gd name="connsiteX773" fmla="*/ 7356479 w 8882887"/>
              <a:gd name="connsiteY773" fmla="*/ 1215225 h 1682495"/>
              <a:gd name="connsiteX774" fmla="*/ 7356479 w 8882887"/>
              <a:gd name="connsiteY774" fmla="*/ 1233531 h 1682495"/>
              <a:gd name="connsiteX775" fmla="*/ 7393257 w 8882887"/>
              <a:gd name="connsiteY775" fmla="*/ 1233531 h 1682495"/>
              <a:gd name="connsiteX776" fmla="*/ 7393257 w 8882887"/>
              <a:gd name="connsiteY776" fmla="*/ 1231788 h 1682495"/>
              <a:gd name="connsiteX777" fmla="*/ 7393257 w 8882887"/>
              <a:gd name="connsiteY777" fmla="*/ 1219584 h 1682495"/>
              <a:gd name="connsiteX778" fmla="*/ 7395347 w 8882887"/>
              <a:gd name="connsiteY778" fmla="*/ 1219584 h 1682495"/>
              <a:gd name="connsiteX779" fmla="*/ 7409975 w 8882887"/>
              <a:gd name="connsiteY779" fmla="*/ 1219584 h 1682495"/>
              <a:gd name="connsiteX780" fmla="*/ 7409975 w 8882887"/>
              <a:gd name="connsiteY780" fmla="*/ 1217840 h 1682495"/>
              <a:gd name="connsiteX781" fmla="*/ 7409975 w 8882887"/>
              <a:gd name="connsiteY781" fmla="*/ 1205636 h 1682495"/>
              <a:gd name="connsiteX782" fmla="*/ 7412483 w 8882887"/>
              <a:gd name="connsiteY782" fmla="*/ 1205636 h 1682495"/>
              <a:gd name="connsiteX783" fmla="*/ 7430035 w 8882887"/>
              <a:gd name="connsiteY783" fmla="*/ 1205636 h 1682495"/>
              <a:gd name="connsiteX784" fmla="*/ 7430035 w 8882887"/>
              <a:gd name="connsiteY784" fmla="*/ 1207379 h 1682495"/>
              <a:gd name="connsiteX785" fmla="*/ 7430035 w 8882887"/>
              <a:gd name="connsiteY785" fmla="*/ 1219584 h 1682495"/>
              <a:gd name="connsiteX786" fmla="*/ 7436723 w 8882887"/>
              <a:gd name="connsiteY786" fmla="*/ 1135896 h 1682495"/>
              <a:gd name="connsiteX787" fmla="*/ 7587181 w 8882887"/>
              <a:gd name="connsiteY787" fmla="*/ 1135896 h 1682495"/>
              <a:gd name="connsiteX788" fmla="*/ 7587181 w 8882887"/>
              <a:gd name="connsiteY788" fmla="*/ 1247480 h 1682495"/>
              <a:gd name="connsiteX789" fmla="*/ 7590525 w 8882887"/>
              <a:gd name="connsiteY789" fmla="*/ 1247480 h 1682495"/>
              <a:gd name="connsiteX790" fmla="*/ 7613929 w 8882887"/>
              <a:gd name="connsiteY790" fmla="*/ 1247480 h 1682495"/>
              <a:gd name="connsiteX791" fmla="*/ 7613929 w 8882887"/>
              <a:gd name="connsiteY791" fmla="*/ 1121948 h 1682495"/>
              <a:gd name="connsiteX792" fmla="*/ 7647365 w 8882887"/>
              <a:gd name="connsiteY792" fmla="*/ 1104513 h 1682495"/>
              <a:gd name="connsiteX793" fmla="*/ 7690831 w 8882887"/>
              <a:gd name="connsiteY793" fmla="*/ 1104513 h 1682495"/>
              <a:gd name="connsiteX794" fmla="*/ 7693757 w 8882887"/>
              <a:gd name="connsiteY794" fmla="*/ 1101899 h 1682495"/>
              <a:gd name="connsiteX795" fmla="*/ 7714235 w 8882887"/>
              <a:gd name="connsiteY795" fmla="*/ 1083591 h 1682495"/>
              <a:gd name="connsiteX796" fmla="*/ 7771075 w 8882887"/>
              <a:gd name="connsiteY796" fmla="*/ 1083591 h 1682495"/>
              <a:gd name="connsiteX797" fmla="*/ 7771075 w 8882887"/>
              <a:gd name="connsiteY797" fmla="*/ 1086207 h 1682495"/>
              <a:gd name="connsiteX798" fmla="*/ 7771075 w 8882887"/>
              <a:gd name="connsiteY798" fmla="*/ 1104513 h 1682495"/>
              <a:gd name="connsiteX799" fmla="*/ 7827915 w 8882887"/>
              <a:gd name="connsiteY799" fmla="*/ 1104513 h 1682495"/>
              <a:gd name="connsiteX800" fmla="*/ 7827915 w 8882887"/>
              <a:gd name="connsiteY800" fmla="*/ 1240505 h 1682495"/>
              <a:gd name="connsiteX801" fmla="*/ 7830005 w 8882887"/>
              <a:gd name="connsiteY801" fmla="*/ 1240505 h 1682495"/>
              <a:gd name="connsiteX802" fmla="*/ 7844633 w 8882887"/>
              <a:gd name="connsiteY802" fmla="*/ 1240505 h 1682495"/>
              <a:gd name="connsiteX803" fmla="*/ 7844633 w 8882887"/>
              <a:gd name="connsiteY803" fmla="*/ 1439262 h 1682495"/>
              <a:gd name="connsiteX804" fmla="*/ 7847975 w 8882887"/>
              <a:gd name="connsiteY804" fmla="*/ 1439262 h 1682495"/>
              <a:gd name="connsiteX805" fmla="*/ 7871381 w 8882887"/>
              <a:gd name="connsiteY805" fmla="*/ 1439262 h 1682495"/>
              <a:gd name="connsiteX806" fmla="*/ 7871381 w 8882887"/>
              <a:gd name="connsiteY806" fmla="*/ 1310244 h 1682495"/>
              <a:gd name="connsiteX807" fmla="*/ 7872635 w 8882887"/>
              <a:gd name="connsiteY807" fmla="*/ 1309373 h 1682495"/>
              <a:gd name="connsiteX808" fmla="*/ 7881411 w 8882887"/>
              <a:gd name="connsiteY808" fmla="*/ 1303271 h 1682495"/>
              <a:gd name="connsiteX809" fmla="*/ 7888099 w 8882887"/>
              <a:gd name="connsiteY809" fmla="*/ 1305014 h 1682495"/>
              <a:gd name="connsiteX810" fmla="*/ 7888099 w 8882887"/>
              <a:gd name="connsiteY810" fmla="*/ 1317219 h 1682495"/>
              <a:gd name="connsiteX811" fmla="*/ 7891441 w 8882887"/>
              <a:gd name="connsiteY811" fmla="*/ 1315475 h 1682495"/>
              <a:gd name="connsiteX812" fmla="*/ 7914847 w 8882887"/>
              <a:gd name="connsiteY812" fmla="*/ 1303271 h 1682495"/>
              <a:gd name="connsiteX813" fmla="*/ 7917773 w 8882887"/>
              <a:gd name="connsiteY813" fmla="*/ 1303271 h 1682495"/>
              <a:gd name="connsiteX814" fmla="*/ 7938251 w 8882887"/>
              <a:gd name="connsiteY814" fmla="*/ 1303271 h 1682495"/>
              <a:gd name="connsiteX815" fmla="*/ 7938251 w 8882887"/>
              <a:gd name="connsiteY815" fmla="*/ 1540385 h 1682495"/>
              <a:gd name="connsiteX816" fmla="*/ 7985061 w 8882887"/>
              <a:gd name="connsiteY816" fmla="*/ 1547360 h 1682495"/>
              <a:gd name="connsiteX817" fmla="*/ 7985061 w 8882887"/>
              <a:gd name="connsiteY817" fmla="*/ 1536899 h 1682495"/>
              <a:gd name="connsiteX818" fmla="*/ 8035213 w 8882887"/>
              <a:gd name="connsiteY818" fmla="*/ 1536899 h 1682495"/>
              <a:gd name="connsiteX819" fmla="*/ 8035213 w 8882887"/>
              <a:gd name="connsiteY819" fmla="*/ 1491567 h 1682495"/>
              <a:gd name="connsiteX820" fmla="*/ 8048587 w 8882887"/>
              <a:gd name="connsiteY820" fmla="*/ 1491567 h 1682495"/>
              <a:gd name="connsiteX821" fmla="*/ 8048587 w 8882887"/>
              <a:gd name="connsiteY821" fmla="*/ 1432289 h 1682495"/>
              <a:gd name="connsiteX822" fmla="*/ 8058619 w 8882887"/>
              <a:gd name="connsiteY822" fmla="*/ 1432289 h 1682495"/>
              <a:gd name="connsiteX823" fmla="*/ 8058619 w 8882887"/>
              <a:gd name="connsiteY823" fmla="*/ 1373010 h 1682495"/>
              <a:gd name="connsiteX824" fmla="*/ 8082023 w 8882887"/>
              <a:gd name="connsiteY824" fmla="*/ 1373010 h 1682495"/>
              <a:gd name="connsiteX825" fmla="*/ 8155579 w 8882887"/>
              <a:gd name="connsiteY825" fmla="*/ 1341627 h 1682495"/>
              <a:gd name="connsiteX826" fmla="*/ 8158923 w 8882887"/>
              <a:gd name="connsiteY826" fmla="*/ 1310244 h 1682495"/>
              <a:gd name="connsiteX827" fmla="*/ 8165611 w 8882887"/>
              <a:gd name="connsiteY827" fmla="*/ 1341627 h 1682495"/>
              <a:gd name="connsiteX828" fmla="*/ 8242511 w 8882887"/>
              <a:gd name="connsiteY828" fmla="*/ 1383471 h 1682495"/>
              <a:gd name="connsiteX829" fmla="*/ 8242511 w 8882887"/>
              <a:gd name="connsiteY829" fmla="*/ 1376498 h 1682495"/>
              <a:gd name="connsiteX830" fmla="*/ 8262573 w 8882887"/>
              <a:gd name="connsiteY830" fmla="*/ 1376498 h 1682495"/>
              <a:gd name="connsiteX831" fmla="*/ 8262573 w 8882887"/>
              <a:gd name="connsiteY831" fmla="*/ 1432289 h 1682495"/>
              <a:gd name="connsiteX832" fmla="*/ 8272603 w 8882887"/>
              <a:gd name="connsiteY832" fmla="*/ 1432289 h 1682495"/>
              <a:gd name="connsiteX833" fmla="*/ 8272603 w 8882887"/>
              <a:gd name="connsiteY833" fmla="*/ 1498541 h 1682495"/>
              <a:gd name="connsiteX834" fmla="*/ 8282635 w 8882887"/>
              <a:gd name="connsiteY834" fmla="*/ 1498541 h 1682495"/>
              <a:gd name="connsiteX835" fmla="*/ 8282635 w 8882887"/>
              <a:gd name="connsiteY835" fmla="*/ 1529924 h 1682495"/>
              <a:gd name="connsiteX836" fmla="*/ 8302695 w 8882887"/>
              <a:gd name="connsiteY836" fmla="*/ 1529924 h 1682495"/>
              <a:gd name="connsiteX837" fmla="*/ 8302695 w 8882887"/>
              <a:gd name="connsiteY837" fmla="*/ 1578741 h 1682495"/>
              <a:gd name="connsiteX838" fmla="*/ 8429747 w 8882887"/>
              <a:gd name="connsiteY838" fmla="*/ 1568280 h 1682495"/>
              <a:gd name="connsiteX839" fmla="*/ 8429747 w 8882887"/>
              <a:gd name="connsiteY839" fmla="*/ 1519463 h 1682495"/>
              <a:gd name="connsiteX840" fmla="*/ 8496619 w 8882887"/>
              <a:gd name="connsiteY840" fmla="*/ 1519463 h 1682495"/>
              <a:gd name="connsiteX841" fmla="*/ 8496619 w 8882887"/>
              <a:gd name="connsiteY841" fmla="*/ 1491567 h 1682495"/>
              <a:gd name="connsiteX842" fmla="*/ 8637047 w 8882887"/>
              <a:gd name="connsiteY842" fmla="*/ 1491567 h 1682495"/>
              <a:gd name="connsiteX843" fmla="*/ 8637047 w 8882887"/>
              <a:gd name="connsiteY843" fmla="*/ 1509002 h 1682495"/>
              <a:gd name="connsiteX844" fmla="*/ 8727321 w 8882887"/>
              <a:gd name="connsiteY844" fmla="*/ 1509002 h 1682495"/>
              <a:gd name="connsiteX845" fmla="*/ 8727321 w 8882887"/>
              <a:gd name="connsiteY845" fmla="*/ 1519463 h 1682495"/>
              <a:gd name="connsiteX846" fmla="*/ 8754069 w 8882887"/>
              <a:gd name="connsiteY846" fmla="*/ 1519463 h 1682495"/>
              <a:gd name="connsiteX847" fmla="*/ 8754069 w 8882887"/>
              <a:gd name="connsiteY847" fmla="*/ 1529924 h 1682495"/>
              <a:gd name="connsiteX848" fmla="*/ 8777473 w 8882887"/>
              <a:gd name="connsiteY848" fmla="*/ 1529924 h 1682495"/>
              <a:gd name="connsiteX849" fmla="*/ 8777473 w 8882887"/>
              <a:gd name="connsiteY849" fmla="*/ 1499913 h 1682495"/>
              <a:gd name="connsiteX850" fmla="*/ 8882887 w 8882887"/>
              <a:gd name="connsiteY850" fmla="*/ 1682495 h 1682495"/>
              <a:gd name="connsiteX851" fmla="*/ 0 w 8882887"/>
              <a:gd name="connsiteY851" fmla="*/ 1682495 h 1682495"/>
              <a:gd name="connsiteX852" fmla="*/ 63077 w 8882887"/>
              <a:gd name="connsiteY852" fmla="*/ 1573241 h 1682495"/>
              <a:gd name="connsiteX853" fmla="*/ 123345 w 8882887"/>
              <a:gd name="connsiteY853" fmla="*/ 1568279 h 1682495"/>
              <a:gd name="connsiteX854" fmla="*/ 123345 w 8882887"/>
              <a:gd name="connsiteY854" fmla="*/ 1519461 h 1682495"/>
              <a:gd name="connsiteX855" fmla="*/ 190215 w 8882887"/>
              <a:gd name="connsiteY855" fmla="*/ 1519461 h 1682495"/>
              <a:gd name="connsiteX856" fmla="*/ 190215 w 8882887"/>
              <a:gd name="connsiteY856" fmla="*/ 1491566 h 1682495"/>
              <a:gd name="connsiteX857" fmla="*/ 330643 w 8882887"/>
              <a:gd name="connsiteY857" fmla="*/ 1491566 h 1682495"/>
              <a:gd name="connsiteX858" fmla="*/ 330643 w 8882887"/>
              <a:gd name="connsiteY858" fmla="*/ 1509000 h 1682495"/>
              <a:gd name="connsiteX859" fmla="*/ 420917 w 8882887"/>
              <a:gd name="connsiteY859" fmla="*/ 1509000 h 1682495"/>
              <a:gd name="connsiteX860" fmla="*/ 420917 w 8882887"/>
              <a:gd name="connsiteY860" fmla="*/ 1519461 h 1682495"/>
              <a:gd name="connsiteX861" fmla="*/ 447665 w 8882887"/>
              <a:gd name="connsiteY861" fmla="*/ 1519461 h 1682495"/>
              <a:gd name="connsiteX862" fmla="*/ 447665 w 8882887"/>
              <a:gd name="connsiteY862" fmla="*/ 1529922 h 1682495"/>
              <a:gd name="connsiteX863" fmla="*/ 471070 w 8882887"/>
              <a:gd name="connsiteY863" fmla="*/ 1529922 h 1682495"/>
              <a:gd name="connsiteX864" fmla="*/ 471070 w 8882887"/>
              <a:gd name="connsiteY864" fmla="*/ 1373009 h 1682495"/>
              <a:gd name="connsiteX865" fmla="*/ 541285 w 8882887"/>
              <a:gd name="connsiteY865" fmla="*/ 1352087 h 1682495"/>
              <a:gd name="connsiteX866" fmla="*/ 671681 w 8882887"/>
              <a:gd name="connsiteY866" fmla="*/ 1352087 h 1682495"/>
              <a:gd name="connsiteX867" fmla="*/ 671681 w 8882887"/>
              <a:gd name="connsiteY867" fmla="*/ 1101026 h 1682495"/>
              <a:gd name="connsiteX868" fmla="*/ 708460 w 8882887"/>
              <a:gd name="connsiteY868" fmla="*/ 1083590 h 1682495"/>
              <a:gd name="connsiteX869" fmla="*/ 868949 w 8882887"/>
              <a:gd name="connsiteY869" fmla="*/ 1055694 h 1682495"/>
              <a:gd name="connsiteX870" fmla="*/ 925789 w 8882887"/>
              <a:gd name="connsiteY870" fmla="*/ 1073129 h 1682495"/>
              <a:gd name="connsiteX871" fmla="*/ 935819 w 8882887"/>
              <a:gd name="connsiteY871" fmla="*/ 1083590 h 1682495"/>
              <a:gd name="connsiteX872" fmla="*/ 935819 w 8882887"/>
              <a:gd name="connsiteY872" fmla="*/ 1550844 h 1682495"/>
              <a:gd name="connsiteX873" fmla="*/ 959224 w 8882887"/>
              <a:gd name="connsiteY873" fmla="*/ 1550844 h 1682495"/>
              <a:gd name="connsiteX874" fmla="*/ 959224 w 8882887"/>
              <a:gd name="connsiteY874" fmla="*/ 1362548 h 1682495"/>
              <a:gd name="connsiteX875" fmla="*/ 979285 w 8882887"/>
              <a:gd name="connsiteY875" fmla="*/ 1362548 h 1682495"/>
              <a:gd name="connsiteX876" fmla="*/ 979285 w 8882887"/>
              <a:gd name="connsiteY876" fmla="*/ 1345113 h 1682495"/>
              <a:gd name="connsiteX877" fmla="*/ 999346 w 8882887"/>
              <a:gd name="connsiteY877" fmla="*/ 1334652 h 1682495"/>
              <a:gd name="connsiteX878" fmla="*/ 1016063 w 8882887"/>
              <a:gd name="connsiteY878" fmla="*/ 1334652 h 1682495"/>
              <a:gd name="connsiteX879" fmla="*/ 1016063 w 8882887"/>
              <a:gd name="connsiteY879" fmla="*/ 1317218 h 1682495"/>
              <a:gd name="connsiteX880" fmla="*/ 1029437 w 8882887"/>
              <a:gd name="connsiteY880" fmla="*/ 1306757 h 1682495"/>
              <a:gd name="connsiteX881" fmla="*/ 1062874 w 8882887"/>
              <a:gd name="connsiteY881" fmla="*/ 1306757 h 1682495"/>
              <a:gd name="connsiteX882" fmla="*/ 1062874 w 8882887"/>
              <a:gd name="connsiteY882" fmla="*/ 1362548 h 1682495"/>
              <a:gd name="connsiteX883" fmla="*/ 1133087 w 8882887"/>
              <a:gd name="connsiteY883" fmla="*/ 1362548 h 1682495"/>
              <a:gd name="connsiteX884" fmla="*/ 1133087 w 8882887"/>
              <a:gd name="connsiteY884" fmla="*/ 1557819 h 1682495"/>
              <a:gd name="connsiteX885" fmla="*/ 1159835 w 8882887"/>
              <a:gd name="connsiteY885" fmla="*/ 1557819 h 1682495"/>
              <a:gd name="connsiteX886" fmla="*/ 1186583 w 8882887"/>
              <a:gd name="connsiteY886" fmla="*/ 1547358 h 1682495"/>
              <a:gd name="connsiteX887" fmla="*/ 1186583 w 8882887"/>
              <a:gd name="connsiteY887" fmla="*/ 1533410 h 1682495"/>
              <a:gd name="connsiteX888" fmla="*/ 1176553 w 8882887"/>
              <a:gd name="connsiteY888" fmla="*/ 1529922 h 1682495"/>
              <a:gd name="connsiteX889" fmla="*/ 1176553 w 8882887"/>
              <a:gd name="connsiteY889" fmla="*/ 1519461 h 1682495"/>
              <a:gd name="connsiteX890" fmla="*/ 1186583 w 8882887"/>
              <a:gd name="connsiteY890" fmla="*/ 1512488 h 1682495"/>
              <a:gd name="connsiteX891" fmla="*/ 1186583 w 8882887"/>
              <a:gd name="connsiteY891" fmla="*/ 1435775 h 1682495"/>
              <a:gd name="connsiteX892" fmla="*/ 1176553 w 8882887"/>
              <a:gd name="connsiteY892" fmla="*/ 1432287 h 1682495"/>
              <a:gd name="connsiteX893" fmla="*/ 1176553 w 8882887"/>
              <a:gd name="connsiteY893" fmla="*/ 1421826 h 1682495"/>
              <a:gd name="connsiteX894" fmla="*/ 1186583 w 8882887"/>
              <a:gd name="connsiteY894" fmla="*/ 1414853 h 1682495"/>
              <a:gd name="connsiteX895" fmla="*/ 1193271 w 8882887"/>
              <a:gd name="connsiteY895" fmla="*/ 1407879 h 1682495"/>
              <a:gd name="connsiteX896" fmla="*/ 1193271 w 8882887"/>
              <a:gd name="connsiteY896" fmla="*/ 1393931 h 1682495"/>
              <a:gd name="connsiteX897" fmla="*/ 1186583 w 8882887"/>
              <a:gd name="connsiteY897" fmla="*/ 1393931 h 1682495"/>
              <a:gd name="connsiteX898" fmla="*/ 1186583 w 8882887"/>
              <a:gd name="connsiteY898" fmla="*/ 1383470 h 1682495"/>
              <a:gd name="connsiteX899" fmla="*/ 1196614 w 8882887"/>
              <a:gd name="connsiteY899" fmla="*/ 1376496 h 1682495"/>
              <a:gd name="connsiteX900" fmla="*/ 1250110 w 8882887"/>
              <a:gd name="connsiteY900" fmla="*/ 1278861 h 1682495"/>
              <a:gd name="connsiteX901" fmla="*/ 1243423 w 8882887"/>
              <a:gd name="connsiteY901" fmla="*/ 1275374 h 1682495"/>
              <a:gd name="connsiteX902" fmla="*/ 1243423 w 8882887"/>
              <a:gd name="connsiteY902" fmla="*/ 1264913 h 1682495"/>
              <a:gd name="connsiteX903" fmla="*/ 1253453 w 8882887"/>
              <a:gd name="connsiteY903" fmla="*/ 1261425 h 1682495"/>
              <a:gd name="connsiteX904" fmla="*/ 1253453 w 8882887"/>
              <a:gd name="connsiteY904" fmla="*/ 1247478 h 1682495"/>
              <a:gd name="connsiteX905" fmla="*/ 1260141 w 8882887"/>
              <a:gd name="connsiteY905" fmla="*/ 1247478 h 1682495"/>
              <a:gd name="connsiteX906" fmla="*/ 1260141 w 8882887"/>
              <a:gd name="connsiteY906" fmla="*/ 1216095 h 1682495"/>
              <a:gd name="connsiteX907" fmla="*/ 1253453 w 8882887"/>
              <a:gd name="connsiteY907" fmla="*/ 1216095 h 1682495"/>
              <a:gd name="connsiteX908" fmla="*/ 1253453 w 8882887"/>
              <a:gd name="connsiteY908" fmla="*/ 1209122 h 1682495"/>
              <a:gd name="connsiteX909" fmla="*/ 1260141 w 8882887"/>
              <a:gd name="connsiteY909" fmla="*/ 1205634 h 1682495"/>
              <a:gd name="connsiteX910" fmla="*/ 1276858 w 8882887"/>
              <a:gd name="connsiteY910" fmla="*/ 1181225 h 1682495"/>
              <a:gd name="connsiteX911" fmla="*/ 1280201 w 8882887"/>
              <a:gd name="connsiteY911" fmla="*/ 1167278 h 1682495"/>
              <a:gd name="connsiteX912" fmla="*/ 1280201 w 8882887"/>
              <a:gd name="connsiteY912" fmla="*/ 1128921 h 1682495"/>
              <a:gd name="connsiteX913" fmla="*/ 1280620 w 8882887"/>
              <a:gd name="connsiteY913" fmla="*/ 1127613 h 1682495"/>
              <a:gd name="connsiteX914" fmla="*/ 1283545 w 8882887"/>
              <a:gd name="connsiteY914" fmla="*/ 1118460 h 1682495"/>
              <a:gd name="connsiteX915" fmla="*/ 1283963 w 8882887"/>
              <a:gd name="connsiteY915" fmla="*/ 1119768 h 1682495"/>
              <a:gd name="connsiteX916" fmla="*/ 1286889 w 8882887"/>
              <a:gd name="connsiteY916" fmla="*/ 1128921 h 1682495"/>
              <a:gd name="connsiteX917" fmla="*/ 1290232 w 8882887"/>
              <a:gd name="connsiteY917" fmla="*/ 1167278 h 1682495"/>
              <a:gd name="connsiteX918" fmla="*/ 1290232 w 8882887"/>
              <a:gd name="connsiteY918" fmla="*/ 1177739 h 1682495"/>
              <a:gd name="connsiteX919" fmla="*/ 1306951 w 8882887"/>
              <a:gd name="connsiteY919" fmla="*/ 1205634 h 1682495"/>
              <a:gd name="connsiteX920" fmla="*/ 1313638 w 8882887"/>
              <a:gd name="connsiteY920" fmla="*/ 1209122 h 1682495"/>
              <a:gd name="connsiteX921" fmla="*/ 1313638 w 8882887"/>
              <a:gd name="connsiteY921" fmla="*/ 1216095 h 1682495"/>
              <a:gd name="connsiteX922" fmla="*/ 1310295 w 8882887"/>
              <a:gd name="connsiteY922" fmla="*/ 1247478 h 1682495"/>
              <a:gd name="connsiteX923" fmla="*/ 1316981 w 8882887"/>
              <a:gd name="connsiteY923" fmla="*/ 1261425 h 1682495"/>
              <a:gd name="connsiteX924" fmla="*/ 1323669 w 8882887"/>
              <a:gd name="connsiteY924" fmla="*/ 1264913 h 1682495"/>
              <a:gd name="connsiteX925" fmla="*/ 1323669 w 8882887"/>
              <a:gd name="connsiteY925" fmla="*/ 1275374 h 1682495"/>
              <a:gd name="connsiteX926" fmla="*/ 1316981 w 8882887"/>
              <a:gd name="connsiteY926" fmla="*/ 1278861 h 1682495"/>
              <a:gd name="connsiteX927" fmla="*/ 1356268 w 8882887"/>
              <a:gd name="connsiteY927" fmla="*/ 1319833 h 1682495"/>
              <a:gd name="connsiteX928" fmla="*/ 1369603 w 8882887"/>
              <a:gd name="connsiteY928" fmla="*/ 1373009 h 1682495"/>
              <a:gd name="connsiteX929" fmla="*/ 1417287 w 8882887"/>
              <a:gd name="connsiteY929" fmla="*/ 1373009 h 1682495"/>
              <a:gd name="connsiteX930" fmla="*/ 1417287 w 8882887"/>
              <a:gd name="connsiteY930" fmla="*/ 1329494 h 1682495"/>
              <a:gd name="connsiteX931" fmla="*/ 1409211 w 8882887"/>
              <a:gd name="connsiteY931" fmla="*/ 1329494 h 1682495"/>
              <a:gd name="connsiteX932" fmla="*/ 1409211 w 8882887"/>
              <a:gd name="connsiteY932" fmla="*/ 1086294 h 1682495"/>
              <a:gd name="connsiteX933" fmla="*/ 1439612 w 8882887"/>
              <a:gd name="connsiteY933" fmla="*/ 1086294 h 1682495"/>
              <a:gd name="connsiteX934" fmla="*/ 1440372 w 8882887"/>
              <a:gd name="connsiteY934" fmla="*/ 1084673 h 1682495"/>
              <a:gd name="connsiteX935" fmla="*/ 1445691 w 8882887"/>
              <a:gd name="connsiteY935" fmla="*/ 1073324 h 1682495"/>
              <a:gd name="connsiteX936" fmla="*/ 1448352 w 8882887"/>
              <a:gd name="connsiteY936" fmla="*/ 1073729 h 1682495"/>
              <a:gd name="connsiteX937" fmla="*/ 1466972 w 8882887"/>
              <a:gd name="connsiteY937" fmla="*/ 1076565 h 1682495"/>
              <a:gd name="connsiteX938" fmla="*/ 1467732 w 8882887"/>
              <a:gd name="connsiteY938" fmla="*/ 1078593 h 1682495"/>
              <a:gd name="connsiteX939" fmla="*/ 1473051 w 8882887"/>
              <a:gd name="connsiteY939" fmla="*/ 1092779 h 1682495"/>
              <a:gd name="connsiteX940" fmla="*/ 1512572 w 8882887"/>
              <a:gd name="connsiteY940" fmla="*/ 1096022 h 1682495"/>
              <a:gd name="connsiteX941" fmla="*/ 1512572 w 8882887"/>
              <a:gd name="connsiteY941" fmla="*/ 911190 h 1682495"/>
              <a:gd name="connsiteX942" fmla="*/ 1515612 w 8882887"/>
              <a:gd name="connsiteY942" fmla="*/ 911190 h 1682495"/>
              <a:gd name="connsiteX943" fmla="*/ 1536893 w 8882887"/>
              <a:gd name="connsiteY943" fmla="*/ 911190 h 1682495"/>
              <a:gd name="connsiteX944" fmla="*/ 1536893 w 8882887"/>
              <a:gd name="connsiteY944" fmla="*/ 706902 h 1682495"/>
              <a:gd name="connsiteX945" fmla="*/ 1539552 w 8882887"/>
              <a:gd name="connsiteY945" fmla="*/ 706902 h 1682495"/>
              <a:gd name="connsiteX946" fmla="*/ 1558173 w 8882887"/>
              <a:gd name="connsiteY946" fmla="*/ 706902 h 1682495"/>
              <a:gd name="connsiteX947" fmla="*/ 1558173 w 8882887"/>
              <a:gd name="connsiteY947" fmla="*/ 535041 h 1682495"/>
              <a:gd name="connsiteX948" fmla="*/ 1564253 w 8882887"/>
              <a:gd name="connsiteY948" fmla="*/ 492885 h 1682495"/>
              <a:gd name="connsiteX949" fmla="*/ 1567293 w 8882887"/>
              <a:gd name="connsiteY949" fmla="*/ 492885 h 1682495"/>
              <a:gd name="connsiteX950" fmla="*/ 1588574 w 8882887"/>
              <a:gd name="connsiteY950" fmla="*/ 492885 h 1682495"/>
              <a:gd name="connsiteX951" fmla="*/ 1643294 w 8882887"/>
              <a:gd name="connsiteY951" fmla="*/ 369665 h 1682495"/>
              <a:gd name="connsiteX952" fmla="*/ 1649375 w 8882887"/>
              <a:gd name="connsiteY952" fmla="*/ 0 h 16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</a:cxnLst>
            <a:rect l="l" t="t" r="r" b="b"/>
            <a:pathLst>
              <a:path w="8882887" h="1682495">
                <a:moveTo>
                  <a:pt x="1649375" y="0"/>
                </a:moveTo>
                <a:cubicBezTo>
                  <a:pt x="1649375" y="27"/>
                  <a:pt x="1649399" y="3060"/>
                  <a:pt x="1652414" y="369665"/>
                </a:cubicBezTo>
                <a:cubicBezTo>
                  <a:pt x="1652432" y="369701"/>
                  <a:pt x="1653399" y="371712"/>
                  <a:pt x="1710174" y="489644"/>
                </a:cubicBezTo>
                <a:cubicBezTo>
                  <a:pt x="1710186" y="489644"/>
                  <a:pt x="1710353" y="489644"/>
                  <a:pt x="1713215" y="489644"/>
                </a:cubicBezTo>
                <a:lnTo>
                  <a:pt x="1734495" y="489644"/>
                </a:lnTo>
                <a:cubicBezTo>
                  <a:pt x="1734495" y="489665"/>
                  <a:pt x="1734495" y="490508"/>
                  <a:pt x="1734495" y="525312"/>
                </a:cubicBezTo>
                <a:cubicBezTo>
                  <a:pt x="1734498" y="525321"/>
                  <a:pt x="1734555" y="525408"/>
                  <a:pt x="1735256" y="526529"/>
                </a:cubicBezTo>
                <a:lnTo>
                  <a:pt x="1740575" y="535041"/>
                </a:lnTo>
                <a:cubicBezTo>
                  <a:pt x="1740575" y="535071"/>
                  <a:pt x="1740575" y="537344"/>
                  <a:pt x="1740575" y="706902"/>
                </a:cubicBezTo>
                <a:cubicBezTo>
                  <a:pt x="1740588" y="706902"/>
                  <a:pt x="1740798" y="706902"/>
                  <a:pt x="1743995" y="706902"/>
                </a:cubicBezTo>
                <a:lnTo>
                  <a:pt x="1767936" y="706902"/>
                </a:lnTo>
                <a:cubicBezTo>
                  <a:pt x="1767936" y="706932"/>
                  <a:pt x="1767936" y="709385"/>
                  <a:pt x="1767936" y="917675"/>
                </a:cubicBezTo>
                <a:cubicBezTo>
                  <a:pt x="1767951" y="917673"/>
                  <a:pt x="1768119" y="917642"/>
                  <a:pt x="1770216" y="917270"/>
                </a:cubicBezTo>
                <a:lnTo>
                  <a:pt x="1786176" y="914433"/>
                </a:lnTo>
                <a:cubicBezTo>
                  <a:pt x="1786176" y="914466"/>
                  <a:pt x="1786131" y="916467"/>
                  <a:pt x="1783136" y="1047381"/>
                </a:cubicBezTo>
                <a:cubicBezTo>
                  <a:pt x="1783151" y="1047384"/>
                  <a:pt x="1783317" y="1047414"/>
                  <a:pt x="1785416" y="1047788"/>
                </a:cubicBezTo>
                <a:lnTo>
                  <a:pt x="1801376" y="1050624"/>
                </a:lnTo>
                <a:cubicBezTo>
                  <a:pt x="1801379" y="1050635"/>
                  <a:pt x="1801409" y="1050731"/>
                  <a:pt x="1801755" y="1051841"/>
                </a:cubicBezTo>
                <a:lnTo>
                  <a:pt x="1804416" y="1060353"/>
                </a:lnTo>
                <a:cubicBezTo>
                  <a:pt x="1804419" y="1060340"/>
                  <a:pt x="1804487" y="1060125"/>
                  <a:pt x="1805556" y="1056705"/>
                </a:cubicBezTo>
                <a:lnTo>
                  <a:pt x="1813536" y="1031169"/>
                </a:lnTo>
                <a:cubicBezTo>
                  <a:pt x="1813547" y="1031169"/>
                  <a:pt x="1813697" y="1031169"/>
                  <a:pt x="1816196" y="1031169"/>
                </a:cubicBezTo>
                <a:lnTo>
                  <a:pt x="1834817" y="1031169"/>
                </a:lnTo>
                <a:cubicBezTo>
                  <a:pt x="1834817" y="1031195"/>
                  <a:pt x="1834817" y="1032234"/>
                  <a:pt x="1834817" y="1079808"/>
                </a:cubicBezTo>
                <a:cubicBezTo>
                  <a:pt x="1834826" y="1079816"/>
                  <a:pt x="1834941" y="1079876"/>
                  <a:pt x="1836336" y="1080620"/>
                </a:cubicBezTo>
                <a:lnTo>
                  <a:pt x="1846977" y="1086294"/>
                </a:lnTo>
                <a:cubicBezTo>
                  <a:pt x="1846977" y="1086308"/>
                  <a:pt x="1846977" y="1086459"/>
                  <a:pt x="1846977" y="1088321"/>
                </a:cubicBezTo>
                <a:lnTo>
                  <a:pt x="1846977" y="1102508"/>
                </a:lnTo>
                <a:cubicBezTo>
                  <a:pt x="1847007" y="1102508"/>
                  <a:pt x="1848369" y="1102508"/>
                  <a:pt x="1913858" y="1102508"/>
                </a:cubicBezTo>
                <a:cubicBezTo>
                  <a:pt x="1913858" y="1102520"/>
                  <a:pt x="1913858" y="1102644"/>
                  <a:pt x="1913858" y="1104129"/>
                </a:cubicBezTo>
                <a:lnTo>
                  <a:pt x="1913858" y="1115478"/>
                </a:lnTo>
                <a:cubicBezTo>
                  <a:pt x="1913871" y="1115478"/>
                  <a:pt x="1914053" y="1115478"/>
                  <a:pt x="1916897" y="1115478"/>
                </a:cubicBezTo>
                <a:lnTo>
                  <a:pt x="1938177" y="1115478"/>
                </a:lnTo>
                <a:cubicBezTo>
                  <a:pt x="1938177" y="1115451"/>
                  <a:pt x="1938177" y="1114358"/>
                  <a:pt x="1938177" y="1070081"/>
                </a:cubicBezTo>
                <a:cubicBezTo>
                  <a:pt x="1938209" y="1070081"/>
                  <a:pt x="1939604" y="1070081"/>
                  <a:pt x="2005058" y="1070081"/>
                </a:cubicBezTo>
                <a:cubicBezTo>
                  <a:pt x="2005058" y="1070069"/>
                  <a:pt x="2005058" y="1069923"/>
                  <a:pt x="2005058" y="1068054"/>
                </a:cubicBezTo>
                <a:lnTo>
                  <a:pt x="2005058" y="1053867"/>
                </a:lnTo>
                <a:cubicBezTo>
                  <a:pt x="2005067" y="1053867"/>
                  <a:pt x="2005178" y="1053867"/>
                  <a:pt x="2006579" y="1053867"/>
                </a:cubicBezTo>
                <a:lnTo>
                  <a:pt x="2017218" y="1053867"/>
                </a:lnTo>
                <a:cubicBezTo>
                  <a:pt x="2017218" y="1053857"/>
                  <a:pt x="2017218" y="1053687"/>
                  <a:pt x="2017218" y="1051031"/>
                </a:cubicBezTo>
                <a:lnTo>
                  <a:pt x="2017218" y="1031169"/>
                </a:lnTo>
                <a:cubicBezTo>
                  <a:pt x="2017232" y="1031169"/>
                  <a:pt x="2017340" y="1031169"/>
                  <a:pt x="2018358" y="1031169"/>
                </a:cubicBezTo>
                <a:lnTo>
                  <a:pt x="2026338" y="1031169"/>
                </a:lnTo>
                <a:cubicBezTo>
                  <a:pt x="2026338" y="1031159"/>
                  <a:pt x="2026338" y="1031031"/>
                  <a:pt x="2026338" y="1029548"/>
                </a:cubicBezTo>
                <a:lnTo>
                  <a:pt x="2026338" y="1018197"/>
                </a:lnTo>
                <a:cubicBezTo>
                  <a:pt x="2026350" y="1018197"/>
                  <a:pt x="2026536" y="1018197"/>
                  <a:pt x="2029379" y="1018197"/>
                </a:cubicBezTo>
                <a:lnTo>
                  <a:pt x="2050659" y="1018197"/>
                </a:lnTo>
                <a:cubicBezTo>
                  <a:pt x="2050659" y="1018208"/>
                  <a:pt x="2050659" y="1018323"/>
                  <a:pt x="2050659" y="1019819"/>
                </a:cubicBezTo>
                <a:lnTo>
                  <a:pt x="2050659" y="1031169"/>
                </a:lnTo>
                <a:cubicBezTo>
                  <a:pt x="2050676" y="1031169"/>
                  <a:pt x="2051427" y="1031169"/>
                  <a:pt x="2084099" y="1031169"/>
                </a:cubicBezTo>
                <a:cubicBezTo>
                  <a:pt x="2084099" y="1031157"/>
                  <a:pt x="2084099" y="1030986"/>
                  <a:pt x="2084099" y="1028331"/>
                </a:cubicBezTo>
                <a:lnTo>
                  <a:pt x="2084099" y="1008470"/>
                </a:lnTo>
                <a:cubicBezTo>
                  <a:pt x="2084108" y="1008470"/>
                  <a:pt x="2084253" y="1008470"/>
                  <a:pt x="2086760" y="1008470"/>
                </a:cubicBezTo>
                <a:lnTo>
                  <a:pt x="2105379" y="1008470"/>
                </a:lnTo>
                <a:cubicBezTo>
                  <a:pt x="2105379" y="1008488"/>
                  <a:pt x="2105379" y="1009259"/>
                  <a:pt x="2105379" y="1044140"/>
                </a:cubicBezTo>
                <a:cubicBezTo>
                  <a:pt x="2105390" y="1044140"/>
                  <a:pt x="2105510" y="1044140"/>
                  <a:pt x="2106900" y="1044140"/>
                </a:cubicBezTo>
                <a:lnTo>
                  <a:pt x="2117540" y="1044140"/>
                </a:lnTo>
                <a:cubicBezTo>
                  <a:pt x="2117540" y="1044131"/>
                  <a:pt x="2117540" y="1044009"/>
                  <a:pt x="2117540" y="1042518"/>
                </a:cubicBezTo>
                <a:lnTo>
                  <a:pt x="2117540" y="1031169"/>
                </a:lnTo>
                <a:cubicBezTo>
                  <a:pt x="2117553" y="1031169"/>
                  <a:pt x="2117730" y="1031169"/>
                  <a:pt x="2120199" y="1031169"/>
                </a:cubicBezTo>
                <a:lnTo>
                  <a:pt x="2138820" y="1031169"/>
                </a:lnTo>
                <a:cubicBezTo>
                  <a:pt x="2138820" y="1031189"/>
                  <a:pt x="2138820" y="1032027"/>
                  <a:pt x="2138820" y="1070081"/>
                </a:cubicBezTo>
                <a:cubicBezTo>
                  <a:pt x="2138832" y="1070081"/>
                  <a:pt x="2139009" y="1070081"/>
                  <a:pt x="2141861" y="1070081"/>
                </a:cubicBezTo>
                <a:lnTo>
                  <a:pt x="2163140" y="1070081"/>
                </a:lnTo>
                <a:cubicBezTo>
                  <a:pt x="2163140" y="1070097"/>
                  <a:pt x="2163140" y="1070270"/>
                  <a:pt x="2163140" y="1072512"/>
                </a:cubicBezTo>
                <a:lnTo>
                  <a:pt x="2163140" y="1089537"/>
                </a:lnTo>
                <a:cubicBezTo>
                  <a:pt x="2163152" y="1089537"/>
                  <a:pt x="2163258" y="1089537"/>
                  <a:pt x="2164280" y="1089537"/>
                </a:cubicBezTo>
                <a:lnTo>
                  <a:pt x="2172261" y="1089537"/>
                </a:lnTo>
                <a:cubicBezTo>
                  <a:pt x="2172261" y="1089525"/>
                  <a:pt x="2172261" y="1089411"/>
                  <a:pt x="2172261" y="1088321"/>
                </a:cubicBezTo>
                <a:lnTo>
                  <a:pt x="2172261" y="1079808"/>
                </a:lnTo>
                <a:cubicBezTo>
                  <a:pt x="2172287" y="1079808"/>
                  <a:pt x="2173365" y="1079808"/>
                  <a:pt x="2217861" y="1079808"/>
                </a:cubicBezTo>
                <a:cubicBezTo>
                  <a:pt x="2217861" y="1079829"/>
                  <a:pt x="2217861" y="1080674"/>
                  <a:pt x="2217861" y="1115478"/>
                </a:cubicBezTo>
                <a:cubicBezTo>
                  <a:pt x="2217872" y="1115478"/>
                  <a:pt x="2217990" y="1115478"/>
                  <a:pt x="2219381" y="1115478"/>
                </a:cubicBezTo>
                <a:lnTo>
                  <a:pt x="2230022" y="1115478"/>
                </a:lnTo>
                <a:cubicBezTo>
                  <a:pt x="2230022" y="1115489"/>
                  <a:pt x="2230022" y="1115598"/>
                  <a:pt x="2230022" y="1117100"/>
                </a:cubicBezTo>
                <a:lnTo>
                  <a:pt x="2230022" y="1128449"/>
                </a:lnTo>
                <a:cubicBezTo>
                  <a:pt x="2230035" y="1128449"/>
                  <a:pt x="2230145" y="1128449"/>
                  <a:pt x="2231162" y="1128449"/>
                </a:cubicBezTo>
                <a:lnTo>
                  <a:pt x="2239142" y="1128449"/>
                </a:lnTo>
                <a:cubicBezTo>
                  <a:pt x="2239142" y="1128438"/>
                  <a:pt x="2239142" y="1128258"/>
                  <a:pt x="2239142" y="1125206"/>
                </a:cubicBezTo>
                <a:lnTo>
                  <a:pt x="2239142" y="1102508"/>
                </a:lnTo>
                <a:cubicBezTo>
                  <a:pt x="2239152" y="1102508"/>
                  <a:pt x="2239269" y="1102508"/>
                  <a:pt x="2240661" y="1102508"/>
                </a:cubicBezTo>
                <a:lnTo>
                  <a:pt x="2251302" y="1102508"/>
                </a:lnTo>
                <a:cubicBezTo>
                  <a:pt x="2251302" y="1102520"/>
                  <a:pt x="2251302" y="1102644"/>
                  <a:pt x="2251302" y="1104129"/>
                </a:cubicBezTo>
                <a:lnTo>
                  <a:pt x="2251302" y="1115478"/>
                </a:lnTo>
                <a:lnTo>
                  <a:pt x="2259282" y="1112489"/>
                </a:lnTo>
                <a:cubicBezTo>
                  <a:pt x="2260422" y="1111931"/>
                  <a:pt x="2260422" y="1111628"/>
                  <a:pt x="2260422" y="1111019"/>
                </a:cubicBezTo>
                <a:lnTo>
                  <a:pt x="2260422" y="1102508"/>
                </a:lnTo>
                <a:cubicBezTo>
                  <a:pt x="2260448" y="1102508"/>
                  <a:pt x="2261649" y="1102508"/>
                  <a:pt x="2318183" y="1102508"/>
                </a:cubicBezTo>
                <a:cubicBezTo>
                  <a:pt x="2318183" y="1102529"/>
                  <a:pt x="2318183" y="1103349"/>
                  <a:pt x="2318183" y="1138176"/>
                </a:cubicBezTo>
                <a:cubicBezTo>
                  <a:pt x="2318195" y="1138176"/>
                  <a:pt x="2318372" y="1138176"/>
                  <a:pt x="2321222" y="1138176"/>
                </a:cubicBezTo>
                <a:lnTo>
                  <a:pt x="2342502" y="1138176"/>
                </a:lnTo>
                <a:cubicBezTo>
                  <a:pt x="2342502" y="1138188"/>
                  <a:pt x="2342502" y="1138311"/>
                  <a:pt x="2342502" y="1139798"/>
                </a:cubicBezTo>
                <a:lnTo>
                  <a:pt x="2342502" y="1151147"/>
                </a:lnTo>
                <a:cubicBezTo>
                  <a:pt x="2342516" y="1151147"/>
                  <a:pt x="2342700" y="1151147"/>
                  <a:pt x="2345163" y="1151147"/>
                </a:cubicBezTo>
                <a:lnTo>
                  <a:pt x="2363783" y="1151147"/>
                </a:lnTo>
                <a:cubicBezTo>
                  <a:pt x="2363783" y="1151129"/>
                  <a:pt x="2363783" y="1150362"/>
                  <a:pt x="2363783" y="1115478"/>
                </a:cubicBezTo>
                <a:cubicBezTo>
                  <a:pt x="2363793" y="1115478"/>
                  <a:pt x="2363910" y="1115478"/>
                  <a:pt x="2365302" y="1115478"/>
                </a:cubicBezTo>
                <a:lnTo>
                  <a:pt x="2375943" y="1115478"/>
                </a:lnTo>
                <a:cubicBezTo>
                  <a:pt x="2375943" y="1115450"/>
                  <a:pt x="2375943" y="1114293"/>
                  <a:pt x="2375943" y="1066838"/>
                </a:cubicBezTo>
                <a:cubicBezTo>
                  <a:pt x="2375954" y="1066838"/>
                  <a:pt x="2376069" y="1066838"/>
                  <a:pt x="2377463" y="1066838"/>
                </a:cubicBezTo>
                <a:lnTo>
                  <a:pt x="2388104" y="1066838"/>
                </a:lnTo>
                <a:cubicBezTo>
                  <a:pt x="2388104" y="1066829"/>
                  <a:pt x="2388104" y="1066665"/>
                  <a:pt x="2388104" y="1064001"/>
                </a:cubicBezTo>
                <a:lnTo>
                  <a:pt x="2388104" y="1044140"/>
                </a:lnTo>
                <a:cubicBezTo>
                  <a:pt x="2385063" y="1044140"/>
                  <a:pt x="2385063" y="1044140"/>
                  <a:pt x="2386203" y="1041707"/>
                </a:cubicBezTo>
                <a:lnTo>
                  <a:pt x="2394183" y="1024683"/>
                </a:lnTo>
                <a:cubicBezTo>
                  <a:pt x="2394191" y="1024709"/>
                  <a:pt x="2394483" y="1025720"/>
                  <a:pt x="2406344" y="1066838"/>
                </a:cubicBezTo>
                <a:cubicBezTo>
                  <a:pt x="2406356" y="1066838"/>
                  <a:pt x="2406465" y="1066838"/>
                  <a:pt x="2407484" y="1066838"/>
                </a:cubicBezTo>
                <a:lnTo>
                  <a:pt x="2415464" y="1066838"/>
                </a:lnTo>
                <a:cubicBezTo>
                  <a:pt x="2415464" y="1066818"/>
                  <a:pt x="2415464" y="1065050"/>
                  <a:pt x="2415464" y="907947"/>
                </a:cubicBezTo>
                <a:cubicBezTo>
                  <a:pt x="2415479" y="907947"/>
                  <a:pt x="2415650" y="907947"/>
                  <a:pt x="2417744" y="907947"/>
                </a:cubicBezTo>
                <a:lnTo>
                  <a:pt x="2433704" y="907947"/>
                </a:lnTo>
                <a:cubicBezTo>
                  <a:pt x="2433704" y="907914"/>
                  <a:pt x="2433704" y="906399"/>
                  <a:pt x="2433704" y="836609"/>
                </a:cubicBezTo>
                <a:cubicBezTo>
                  <a:pt x="2433729" y="836609"/>
                  <a:pt x="2434667" y="836609"/>
                  <a:pt x="2473224" y="836609"/>
                </a:cubicBezTo>
                <a:cubicBezTo>
                  <a:pt x="2473224" y="836591"/>
                  <a:pt x="2473224" y="835826"/>
                  <a:pt x="2473224" y="804182"/>
                </a:cubicBezTo>
                <a:cubicBezTo>
                  <a:pt x="2473253" y="804182"/>
                  <a:pt x="2474436" y="804182"/>
                  <a:pt x="2524905" y="804182"/>
                </a:cubicBezTo>
                <a:cubicBezTo>
                  <a:pt x="2524905" y="804194"/>
                  <a:pt x="2524905" y="804389"/>
                  <a:pt x="2524905" y="807830"/>
                </a:cubicBezTo>
                <a:lnTo>
                  <a:pt x="2524905" y="833366"/>
                </a:lnTo>
                <a:cubicBezTo>
                  <a:pt x="2524919" y="833366"/>
                  <a:pt x="2525115" y="833366"/>
                  <a:pt x="2528325" y="833366"/>
                </a:cubicBezTo>
                <a:lnTo>
                  <a:pt x="2552265" y="833366"/>
                </a:lnTo>
                <a:cubicBezTo>
                  <a:pt x="2552265" y="833393"/>
                  <a:pt x="2552265" y="834734"/>
                  <a:pt x="2552265" y="904704"/>
                </a:cubicBezTo>
                <a:cubicBezTo>
                  <a:pt x="2552274" y="904704"/>
                  <a:pt x="2552388" y="904704"/>
                  <a:pt x="2553785" y="904704"/>
                </a:cubicBezTo>
                <a:lnTo>
                  <a:pt x="2564426" y="904704"/>
                </a:lnTo>
                <a:lnTo>
                  <a:pt x="2585706" y="911190"/>
                </a:lnTo>
                <a:cubicBezTo>
                  <a:pt x="2585706" y="911205"/>
                  <a:pt x="2585706" y="912180"/>
                  <a:pt x="2585706" y="969558"/>
                </a:cubicBezTo>
                <a:cubicBezTo>
                  <a:pt x="2585715" y="969558"/>
                  <a:pt x="2585828" y="969558"/>
                  <a:pt x="2587226" y="969558"/>
                </a:cubicBezTo>
                <a:lnTo>
                  <a:pt x="2597865" y="969558"/>
                </a:lnTo>
                <a:cubicBezTo>
                  <a:pt x="2597865" y="969573"/>
                  <a:pt x="2597865" y="969732"/>
                  <a:pt x="2597865" y="971990"/>
                </a:cubicBezTo>
                <a:lnTo>
                  <a:pt x="2597865" y="989013"/>
                </a:lnTo>
                <a:cubicBezTo>
                  <a:pt x="2597877" y="989013"/>
                  <a:pt x="2598063" y="989013"/>
                  <a:pt x="2600906" y="989013"/>
                </a:cubicBezTo>
                <a:lnTo>
                  <a:pt x="2622186" y="989013"/>
                </a:lnTo>
                <a:lnTo>
                  <a:pt x="2631306" y="998742"/>
                </a:lnTo>
                <a:cubicBezTo>
                  <a:pt x="2631306" y="998760"/>
                  <a:pt x="2631306" y="999489"/>
                  <a:pt x="2631306" y="1031169"/>
                </a:cubicBezTo>
                <a:cubicBezTo>
                  <a:pt x="2631320" y="1031169"/>
                  <a:pt x="2631516" y="1031169"/>
                  <a:pt x="2634726" y="1031169"/>
                </a:cubicBezTo>
                <a:lnTo>
                  <a:pt x="2658666" y="1031169"/>
                </a:lnTo>
                <a:cubicBezTo>
                  <a:pt x="2658666" y="1031180"/>
                  <a:pt x="2658666" y="1031300"/>
                  <a:pt x="2658666" y="1032789"/>
                </a:cubicBezTo>
                <a:lnTo>
                  <a:pt x="2658666" y="1044140"/>
                </a:lnTo>
                <a:cubicBezTo>
                  <a:pt x="2658680" y="1044140"/>
                  <a:pt x="2658828" y="1044140"/>
                  <a:pt x="2660567" y="1044140"/>
                </a:cubicBezTo>
                <a:lnTo>
                  <a:pt x="2673867" y="1044140"/>
                </a:lnTo>
                <a:cubicBezTo>
                  <a:pt x="2673867" y="1044153"/>
                  <a:pt x="2673867" y="1044347"/>
                  <a:pt x="2673867" y="1047381"/>
                </a:cubicBezTo>
                <a:lnTo>
                  <a:pt x="2673867" y="1070081"/>
                </a:lnTo>
                <a:cubicBezTo>
                  <a:pt x="2679947" y="1070081"/>
                  <a:pt x="2679947" y="1070081"/>
                  <a:pt x="2679947" y="1067243"/>
                </a:cubicBezTo>
                <a:lnTo>
                  <a:pt x="2679947" y="1047381"/>
                </a:lnTo>
                <a:cubicBezTo>
                  <a:pt x="2679956" y="1047381"/>
                  <a:pt x="2680073" y="1047381"/>
                  <a:pt x="2681466" y="1047381"/>
                </a:cubicBezTo>
                <a:lnTo>
                  <a:pt x="2692107" y="1047381"/>
                </a:lnTo>
                <a:cubicBezTo>
                  <a:pt x="2692107" y="1047398"/>
                  <a:pt x="2692107" y="1047576"/>
                  <a:pt x="2692107" y="1049814"/>
                </a:cubicBezTo>
                <a:lnTo>
                  <a:pt x="2692107" y="1066838"/>
                </a:lnTo>
                <a:cubicBezTo>
                  <a:pt x="2692121" y="1066838"/>
                  <a:pt x="2692230" y="1066838"/>
                  <a:pt x="2693247" y="1066838"/>
                </a:cubicBezTo>
                <a:lnTo>
                  <a:pt x="2701227" y="1066838"/>
                </a:lnTo>
                <a:cubicBezTo>
                  <a:pt x="2701227" y="1060353"/>
                  <a:pt x="2701227" y="1060353"/>
                  <a:pt x="2774187" y="1060353"/>
                </a:cubicBezTo>
                <a:cubicBezTo>
                  <a:pt x="2774187" y="1060367"/>
                  <a:pt x="2774187" y="1060518"/>
                  <a:pt x="2774187" y="1062380"/>
                </a:cubicBezTo>
                <a:lnTo>
                  <a:pt x="2774187" y="1076565"/>
                </a:lnTo>
                <a:cubicBezTo>
                  <a:pt x="2774199" y="1076565"/>
                  <a:pt x="2774312" y="1076565"/>
                  <a:pt x="2775327" y="1076565"/>
                </a:cubicBezTo>
                <a:lnTo>
                  <a:pt x="2783309" y="1076565"/>
                </a:lnTo>
                <a:cubicBezTo>
                  <a:pt x="2783309" y="1076579"/>
                  <a:pt x="2783309" y="1076762"/>
                  <a:pt x="2783309" y="1079808"/>
                </a:cubicBezTo>
                <a:lnTo>
                  <a:pt x="2783309" y="1102508"/>
                </a:lnTo>
                <a:cubicBezTo>
                  <a:pt x="2783321" y="1102502"/>
                  <a:pt x="2783495" y="1102385"/>
                  <a:pt x="2786348" y="1100481"/>
                </a:cubicBezTo>
                <a:lnTo>
                  <a:pt x="2807628" y="1086294"/>
                </a:lnTo>
                <a:cubicBezTo>
                  <a:pt x="2807631" y="1086266"/>
                  <a:pt x="2807828" y="1084953"/>
                  <a:pt x="2816748" y="1024683"/>
                </a:cubicBezTo>
                <a:cubicBezTo>
                  <a:pt x="2816762" y="1024680"/>
                  <a:pt x="2816865" y="1024641"/>
                  <a:pt x="2817888" y="1024278"/>
                </a:cubicBezTo>
                <a:lnTo>
                  <a:pt x="2825868" y="1021440"/>
                </a:lnTo>
                <a:cubicBezTo>
                  <a:pt x="2825868" y="1021416"/>
                  <a:pt x="2825918" y="1019825"/>
                  <a:pt x="2828909" y="917675"/>
                </a:cubicBezTo>
                <a:cubicBezTo>
                  <a:pt x="2828909" y="917702"/>
                  <a:pt x="2828958" y="919338"/>
                  <a:pt x="2831949" y="1021440"/>
                </a:cubicBezTo>
                <a:cubicBezTo>
                  <a:pt x="2831963" y="1021445"/>
                  <a:pt x="2832069" y="1021482"/>
                  <a:pt x="2833089" y="1021845"/>
                </a:cubicBezTo>
                <a:lnTo>
                  <a:pt x="2841069" y="1024683"/>
                </a:lnTo>
                <a:cubicBezTo>
                  <a:pt x="2841069" y="1024653"/>
                  <a:pt x="2841069" y="1022654"/>
                  <a:pt x="2841069" y="894977"/>
                </a:cubicBezTo>
                <a:cubicBezTo>
                  <a:pt x="2847149" y="894977"/>
                  <a:pt x="2847149" y="894977"/>
                  <a:pt x="2847149" y="846336"/>
                </a:cubicBezTo>
                <a:cubicBezTo>
                  <a:pt x="2847167" y="846336"/>
                  <a:pt x="2848196" y="846336"/>
                  <a:pt x="2904909" y="846336"/>
                </a:cubicBezTo>
                <a:cubicBezTo>
                  <a:pt x="2904909" y="846362"/>
                  <a:pt x="2904909" y="847439"/>
                  <a:pt x="2904909" y="894977"/>
                </a:cubicBezTo>
                <a:cubicBezTo>
                  <a:pt x="2904923" y="894977"/>
                  <a:pt x="2905031" y="894977"/>
                  <a:pt x="2906049" y="894977"/>
                </a:cubicBezTo>
                <a:lnTo>
                  <a:pt x="2914029" y="894977"/>
                </a:lnTo>
                <a:cubicBezTo>
                  <a:pt x="2914029" y="894945"/>
                  <a:pt x="2914029" y="892986"/>
                  <a:pt x="2914029" y="771755"/>
                </a:cubicBezTo>
                <a:cubicBezTo>
                  <a:pt x="2914038" y="771755"/>
                  <a:pt x="2914187" y="771755"/>
                  <a:pt x="2916690" y="771755"/>
                </a:cubicBezTo>
                <a:lnTo>
                  <a:pt x="2935310" y="771755"/>
                </a:lnTo>
                <a:cubicBezTo>
                  <a:pt x="2935310" y="771744"/>
                  <a:pt x="2935310" y="771578"/>
                  <a:pt x="2935310" y="768918"/>
                </a:cubicBezTo>
                <a:lnTo>
                  <a:pt x="2935310" y="749057"/>
                </a:lnTo>
                <a:cubicBezTo>
                  <a:pt x="2935326" y="749057"/>
                  <a:pt x="2936073" y="749057"/>
                  <a:pt x="2968751" y="749057"/>
                </a:cubicBezTo>
                <a:cubicBezTo>
                  <a:pt x="2968751" y="749046"/>
                  <a:pt x="2968751" y="748925"/>
                  <a:pt x="2968751" y="747435"/>
                </a:cubicBezTo>
                <a:lnTo>
                  <a:pt x="2968751" y="736086"/>
                </a:lnTo>
                <a:cubicBezTo>
                  <a:pt x="2968761" y="736086"/>
                  <a:pt x="2968926" y="736086"/>
                  <a:pt x="2971410" y="736086"/>
                </a:cubicBezTo>
                <a:lnTo>
                  <a:pt x="2990031" y="736086"/>
                </a:lnTo>
                <a:cubicBezTo>
                  <a:pt x="2990031" y="736098"/>
                  <a:pt x="2990031" y="736217"/>
                  <a:pt x="2990031" y="737708"/>
                </a:cubicBezTo>
                <a:lnTo>
                  <a:pt x="2990031" y="749057"/>
                </a:lnTo>
                <a:cubicBezTo>
                  <a:pt x="2990045" y="749057"/>
                  <a:pt x="2990154" y="749057"/>
                  <a:pt x="2991171" y="749057"/>
                </a:cubicBezTo>
                <a:lnTo>
                  <a:pt x="2999151" y="749057"/>
                </a:lnTo>
                <a:lnTo>
                  <a:pt x="3014351" y="742571"/>
                </a:lnTo>
                <a:lnTo>
                  <a:pt x="3020430" y="747435"/>
                </a:lnTo>
                <a:lnTo>
                  <a:pt x="3020430" y="736086"/>
                </a:lnTo>
                <a:cubicBezTo>
                  <a:pt x="3020444" y="736086"/>
                  <a:pt x="3020649" y="736086"/>
                  <a:pt x="3023850" y="736086"/>
                </a:cubicBezTo>
                <a:lnTo>
                  <a:pt x="3047792" y="736086"/>
                </a:lnTo>
                <a:cubicBezTo>
                  <a:pt x="3047792" y="736098"/>
                  <a:pt x="3047792" y="736217"/>
                  <a:pt x="3047792" y="737708"/>
                </a:cubicBezTo>
                <a:lnTo>
                  <a:pt x="3047792" y="749057"/>
                </a:lnTo>
                <a:cubicBezTo>
                  <a:pt x="3047820" y="749057"/>
                  <a:pt x="3048924" y="749057"/>
                  <a:pt x="3093392" y="749057"/>
                </a:cubicBezTo>
                <a:cubicBezTo>
                  <a:pt x="3093392" y="749072"/>
                  <a:pt x="3093392" y="749235"/>
                  <a:pt x="3093392" y="751488"/>
                </a:cubicBezTo>
                <a:lnTo>
                  <a:pt x="3093392" y="768513"/>
                </a:lnTo>
                <a:cubicBezTo>
                  <a:pt x="3093417" y="768513"/>
                  <a:pt x="3094377" y="768513"/>
                  <a:pt x="3132912" y="768513"/>
                </a:cubicBezTo>
                <a:cubicBezTo>
                  <a:pt x="3132912" y="768537"/>
                  <a:pt x="3132912" y="769557"/>
                  <a:pt x="3132912" y="813909"/>
                </a:cubicBezTo>
                <a:cubicBezTo>
                  <a:pt x="3132926" y="813909"/>
                  <a:pt x="3133035" y="813909"/>
                  <a:pt x="3134052" y="813909"/>
                </a:cubicBezTo>
                <a:lnTo>
                  <a:pt x="3142032" y="813909"/>
                </a:lnTo>
                <a:cubicBezTo>
                  <a:pt x="3142032" y="813920"/>
                  <a:pt x="3142032" y="814049"/>
                  <a:pt x="3142032" y="815531"/>
                </a:cubicBezTo>
                <a:lnTo>
                  <a:pt x="3142032" y="826881"/>
                </a:lnTo>
                <a:cubicBezTo>
                  <a:pt x="3148113" y="826881"/>
                  <a:pt x="3148113" y="826881"/>
                  <a:pt x="3148113" y="872277"/>
                </a:cubicBezTo>
                <a:cubicBezTo>
                  <a:pt x="3148127" y="872277"/>
                  <a:pt x="3148238" y="872277"/>
                  <a:pt x="3149253" y="872277"/>
                </a:cubicBezTo>
                <a:lnTo>
                  <a:pt x="3157233" y="872277"/>
                </a:lnTo>
                <a:cubicBezTo>
                  <a:pt x="3157233" y="872291"/>
                  <a:pt x="3157233" y="872391"/>
                  <a:pt x="3157233" y="873494"/>
                </a:cubicBezTo>
                <a:lnTo>
                  <a:pt x="3157233" y="882006"/>
                </a:lnTo>
                <a:cubicBezTo>
                  <a:pt x="3157242" y="882006"/>
                  <a:pt x="3157359" y="882006"/>
                  <a:pt x="3158753" y="882006"/>
                </a:cubicBezTo>
                <a:lnTo>
                  <a:pt x="3169392" y="882006"/>
                </a:lnTo>
                <a:cubicBezTo>
                  <a:pt x="3169392" y="882032"/>
                  <a:pt x="3169392" y="883101"/>
                  <a:pt x="3169392" y="927404"/>
                </a:cubicBezTo>
                <a:cubicBezTo>
                  <a:pt x="3169404" y="927404"/>
                  <a:pt x="3169584" y="927404"/>
                  <a:pt x="3172433" y="927404"/>
                </a:cubicBezTo>
                <a:lnTo>
                  <a:pt x="3193713" y="927404"/>
                </a:lnTo>
                <a:cubicBezTo>
                  <a:pt x="3193713" y="927428"/>
                  <a:pt x="3193713" y="928298"/>
                  <a:pt x="3193713" y="963072"/>
                </a:cubicBezTo>
                <a:cubicBezTo>
                  <a:pt x="3196754" y="963072"/>
                  <a:pt x="3196754" y="963072"/>
                  <a:pt x="3196754" y="965504"/>
                </a:cubicBezTo>
                <a:lnTo>
                  <a:pt x="3196754" y="982529"/>
                </a:lnTo>
                <a:cubicBezTo>
                  <a:pt x="3196767" y="982529"/>
                  <a:pt x="3196872" y="982529"/>
                  <a:pt x="3197894" y="982529"/>
                </a:cubicBezTo>
                <a:lnTo>
                  <a:pt x="3205874" y="982529"/>
                </a:lnTo>
                <a:cubicBezTo>
                  <a:pt x="3205874" y="982550"/>
                  <a:pt x="3205874" y="983394"/>
                  <a:pt x="3205874" y="1018197"/>
                </a:cubicBezTo>
                <a:cubicBezTo>
                  <a:pt x="3205886" y="1018197"/>
                  <a:pt x="3206034" y="1018197"/>
                  <a:pt x="3207773" y="1018197"/>
                </a:cubicBezTo>
                <a:lnTo>
                  <a:pt x="3221073" y="1018197"/>
                </a:lnTo>
                <a:cubicBezTo>
                  <a:pt x="3224114" y="1021440"/>
                  <a:pt x="3224114" y="1021440"/>
                  <a:pt x="3224114" y="1024278"/>
                </a:cubicBezTo>
                <a:lnTo>
                  <a:pt x="3224114" y="1044140"/>
                </a:lnTo>
                <a:cubicBezTo>
                  <a:pt x="3224121" y="1044129"/>
                  <a:pt x="3224252" y="1043969"/>
                  <a:pt x="3226394" y="1041302"/>
                </a:cubicBezTo>
                <a:lnTo>
                  <a:pt x="3242354" y="1021440"/>
                </a:lnTo>
                <a:cubicBezTo>
                  <a:pt x="3242376" y="1021440"/>
                  <a:pt x="3243335" y="1021440"/>
                  <a:pt x="3284915" y="1021440"/>
                </a:cubicBezTo>
                <a:cubicBezTo>
                  <a:pt x="3284915" y="1021478"/>
                  <a:pt x="3284915" y="1023579"/>
                  <a:pt x="3284915" y="1151147"/>
                </a:cubicBezTo>
                <a:cubicBezTo>
                  <a:pt x="3284927" y="1151147"/>
                  <a:pt x="3285041" y="1151147"/>
                  <a:pt x="3286055" y="1151147"/>
                </a:cubicBezTo>
                <a:lnTo>
                  <a:pt x="3294035" y="1151147"/>
                </a:lnTo>
                <a:cubicBezTo>
                  <a:pt x="3294041" y="1151135"/>
                  <a:pt x="3294129" y="1150985"/>
                  <a:pt x="3295175" y="1149120"/>
                </a:cubicBezTo>
                <a:lnTo>
                  <a:pt x="3303155" y="1134933"/>
                </a:lnTo>
                <a:cubicBezTo>
                  <a:pt x="3303155" y="1134944"/>
                  <a:pt x="3303155" y="1135092"/>
                  <a:pt x="3303155" y="1137771"/>
                </a:cubicBezTo>
                <a:lnTo>
                  <a:pt x="3303155" y="1157633"/>
                </a:lnTo>
                <a:cubicBezTo>
                  <a:pt x="3309234" y="1157633"/>
                  <a:pt x="3309234" y="1157633"/>
                  <a:pt x="3309234" y="1089537"/>
                </a:cubicBezTo>
                <a:cubicBezTo>
                  <a:pt x="3309248" y="1089537"/>
                  <a:pt x="3309353" y="1089537"/>
                  <a:pt x="3310374" y="1089537"/>
                </a:cubicBezTo>
                <a:lnTo>
                  <a:pt x="3318354" y="1089537"/>
                </a:lnTo>
                <a:cubicBezTo>
                  <a:pt x="3318354" y="1089515"/>
                  <a:pt x="3318354" y="1088015"/>
                  <a:pt x="3318354" y="992256"/>
                </a:cubicBezTo>
                <a:cubicBezTo>
                  <a:pt x="3318365" y="992256"/>
                  <a:pt x="3318486" y="992256"/>
                  <a:pt x="3319875" y="992256"/>
                </a:cubicBezTo>
                <a:lnTo>
                  <a:pt x="3330515" y="992256"/>
                </a:lnTo>
                <a:cubicBezTo>
                  <a:pt x="3330524" y="992225"/>
                  <a:pt x="3330920" y="990815"/>
                  <a:pt x="3348755" y="927404"/>
                </a:cubicBezTo>
                <a:cubicBezTo>
                  <a:pt x="3348768" y="927404"/>
                  <a:pt x="3348914" y="927404"/>
                  <a:pt x="3350655" y="927404"/>
                </a:cubicBezTo>
                <a:lnTo>
                  <a:pt x="3363956" y="927404"/>
                </a:lnTo>
                <a:cubicBezTo>
                  <a:pt x="3363963" y="927438"/>
                  <a:pt x="3364302" y="928887"/>
                  <a:pt x="3379155" y="992256"/>
                </a:cubicBezTo>
                <a:cubicBezTo>
                  <a:pt x="3379164" y="992256"/>
                  <a:pt x="3379275" y="992256"/>
                  <a:pt x="3380675" y="992256"/>
                </a:cubicBezTo>
                <a:lnTo>
                  <a:pt x="3391316" y="992256"/>
                </a:lnTo>
                <a:cubicBezTo>
                  <a:pt x="3391316" y="992273"/>
                  <a:pt x="3391316" y="993273"/>
                  <a:pt x="3391316" y="1050624"/>
                </a:cubicBezTo>
                <a:cubicBezTo>
                  <a:pt x="3391326" y="1050624"/>
                  <a:pt x="3391475" y="1050624"/>
                  <a:pt x="3393975" y="1050624"/>
                </a:cubicBezTo>
                <a:lnTo>
                  <a:pt x="3412596" y="1050624"/>
                </a:lnTo>
                <a:cubicBezTo>
                  <a:pt x="3412596" y="1050636"/>
                  <a:pt x="3412596" y="1050819"/>
                  <a:pt x="3412596" y="1053867"/>
                </a:cubicBezTo>
                <a:lnTo>
                  <a:pt x="3412596" y="1076565"/>
                </a:lnTo>
                <a:cubicBezTo>
                  <a:pt x="3418676" y="1076565"/>
                  <a:pt x="3418676" y="1076565"/>
                  <a:pt x="3418676" y="1073324"/>
                </a:cubicBezTo>
                <a:lnTo>
                  <a:pt x="3418676" y="1050624"/>
                </a:lnTo>
                <a:cubicBezTo>
                  <a:pt x="3418691" y="1050624"/>
                  <a:pt x="3418859" y="1050624"/>
                  <a:pt x="3420956" y="1050624"/>
                </a:cubicBezTo>
                <a:lnTo>
                  <a:pt x="3436916" y="1050624"/>
                </a:lnTo>
                <a:cubicBezTo>
                  <a:pt x="3436916" y="1050639"/>
                  <a:pt x="3436916" y="1050815"/>
                  <a:pt x="3436916" y="1053056"/>
                </a:cubicBezTo>
                <a:lnTo>
                  <a:pt x="3436916" y="1070081"/>
                </a:lnTo>
                <a:cubicBezTo>
                  <a:pt x="3436940" y="1070081"/>
                  <a:pt x="3438003" y="1070081"/>
                  <a:pt x="3482517" y="1070081"/>
                </a:cubicBezTo>
                <a:cubicBezTo>
                  <a:pt x="3482517" y="1070055"/>
                  <a:pt x="3482517" y="1068899"/>
                  <a:pt x="3482517" y="1014956"/>
                </a:cubicBezTo>
                <a:cubicBezTo>
                  <a:pt x="3482529" y="1014956"/>
                  <a:pt x="3482669" y="1014956"/>
                  <a:pt x="3484416" y="1014956"/>
                </a:cubicBezTo>
                <a:lnTo>
                  <a:pt x="3497717" y="1014956"/>
                </a:lnTo>
                <a:cubicBezTo>
                  <a:pt x="3497717" y="1014972"/>
                  <a:pt x="3497717" y="1015713"/>
                  <a:pt x="3497717" y="1047381"/>
                </a:cubicBezTo>
                <a:cubicBezTo>
                  <a:pt x="3500757" y="1047381"/>
                  <a:pt x="3500757" y="1047381"/>
                  <a:pt x="3500757" y="998742"/>
                </a:cubicBezTo>
                <a:cubicBezTo>
                  <a:pt x="3500778" y="998742"/>
                  <a:pt x="3501590" y="998742"/>
                  <a:pt x="3534197" y="998742"/>
                </a:cubicBezTo>
                <a:cubicBezTo>
                  <a:pt x="3534197" y="998727"/>
                  <a:pt x="3534197" y="998547"/>
                  <a:pt x="3534197" y="996309"/>
                </a:cubicBezTo>
                <a:lnTo>
                  <a:pt x="3534197" y="979286"/>
                </a:lnTo>
                <a:cubicBezTo>
                  <a:pt x="3534209" y="979286"/>
                  <a:pt x="3534321" y="979286"/>
                  <a:pt x="3535337" y="979286"/>
                </a:cubicBezTo>
                <a:lnTo>
                  <a:pt x="3543317" y="979286"/>
                </a:lnTo>
                <a:cubicBezTo>
                  <a:pt x="3543317" y="979277"/>
                  <a:pt x="3543317" y="979107"/>
                  <a:pt x="3543317" y="976449"/>
                </a:cubicBezTo>
                <a:lnTo>
                  <a:pt x="3543317" y="956588"/>
                </a:lnTo>
                <a:lnTo>
                  <a:pt x="3549398" y="966315"/>
                </a:lnTo>
                <a:cubicBezTo>
                  <a:pt x="3549410" y="966315"/>
                  <a:pt x="3549603" y="966315"/>
                  <a:pt x="3552818" y="966315"/>
                </a:cubicBezTo>
                <a:lnTo>
                  <a:pt x="3576758" y="966315"/>
                </a:lnTo>
                <a:cubicBezTo>
                  <a:pt x="3576758" y="966303"/>
                  <a:pt x="3576758" y="966201"/>
                  <a:pt x="3576758" y="965099"/>
                </a:cubicBezTo>
                <a:lnTo>
                  <a:pt x="3576758" y="956588"/>
                </a:lnTo>
                <a:cubicBezTo>
                  <a:pt x="3576771" y="956588"/>
                  <a:pt x="3576882" y="956588"/>
                  <a:pt x="3577898" y="956588"/>
                </a:cubicBezTo>
                <a:lnTo>
                  <a:pt x="3585878" y="956588"/>
                </a:lnTo>
                <a:cubicBezTo>
                  <a:pt x="3585878" y="956601"/>
                  <a:pt x="3585878" y="956751"/>
                  <a:pt x="3585878" y="958614"/>
                </a:cubicBezTo>
                <a:lnTo>
                  <a:pt x="3585878" y="972801"/>
                </a:lnTo>
                <a:cubicBezTo>
                  <a:pt x="3585900" y="972801"/>
                  <a:pt x="3587000" y="972801"/>
                  <a:pt x="3643638" y="972801"/>
                </a:cubicBezTo>
                <a:cubicBezTo>
                  <a:pt x="3643638" y="972828"/>
                  <a:pt x="3643638" y="975093"/>
                  <a:pt x="3643638" y="1180331"/>
                </a:cubicBezTo>
                <a:cubicBezTo>
                  <a:pt x="3643653" y="1180331"/>
                  <a:pt x="3643826" y="1180331"/>
                  <a:pt x="3645918" y="1180331"/>
                </a:cubicBezTo>
                <a:lnTo>
                  <a:pt x="3661878" y="1180331"/>
                </a:lnTo>
                <a:cubicBezTo>
                  <a:pt x="3661878" y="1173846"/>
                  <a:pt x="3661878" y="1167360"/>
                  <a:pt x="3661878" y="1160876"/>
                </a:cubicBezTo>
                <a:cubicBezTo>
                  <a:pt x="3664919" y="1160876"/>
                  <a:pt x="3664919" y="1160876"/>
                  <a:pt x="3667959" y="1160876"/>
                </a:cubicBezTo>
                <a:cubicBezTo>
                  <a:pt x="3667959" y="1167360"/>
                  <a:pt x="3667959" y="1173846"/>
                  <a:pt x="3667959" y="1180331"/>
                </a:cubicBezTo>
                <a:cubicBezTo>
                  <a:pt x="3683159" y="1180331"/>
                  <a:pt x="3698360" y="1180331"/>
                  <a:pt x="3713559" y="1180331"/>
                </a:cubicBezTo>
                <a:cubicBezTo>
                  <a:pt x="3713559" y="1164117"/>
                  <a:pt x="3713559" y="1151147"/>
                  <a:pt x="3713559" y="1134933"/>
                </a:cubicBezTo>
                <a:cubicBezTo>
                  <a:pt x="3719640" y="1134933"/>
                  <a:pt x="3725720" y="1134933"/>
                  <a:pt x="3731799" y="1134933"/>
                </a:cubicBezTo>
                <a:lnTo>
                  <a:pt x="3750039" y="1131692"/>
                </a:lnTo>
                <a:cubicBezTo>
                  <a:pt x="3753080" y="1131692"/>
                  <a:pt x="3753080" y="1134933"/>
                  <a:pt x="3756120" y="1134933"/>
                </a:cubicBezTo>
                <a:lnTo>
                  <a:pt x="3771320" y="1134933"/>
                </a:lnTo>
                <a:cubicBezTo>
                  <a:pt x="3771320" y="1151147"/>
                  <a:pt x="3771320" y="1167360"/>
                  <a:pt x="3771320" y="1180331"/>
                </a:cubicBezTo>
                <a:cubicBezTo>
                  <a:pt x="3774360" y="1180331"/>
                  <a:pt x="3777401" y="1180331"/>
                  <a:pt x="3783480" y="1180331"/>
                </a:cubicBezTo>
                <a:cubicBezTo>
                  <a:pt x="3783480" y="1190060"/>
                  <a:pt x="3783480" y="1199787"/>
                  <a:pt x="3783480" y="1206273"/>
                </a:cubicBezTo>
                <a:lnTo>
                  <a:pt x="3797484" y="1207631"/>
                </a:lnTo>
                <a:lnTo>
                  <a:pt x="3816921" y="1207631"/>
                </a:lnTo>
                <a:cubicBezTo>
                  <a:pt x="3816921" y="1198917"/>
                  <a:pt x="3816921" y="1192659"/>
                  <a:pt x="3816921" y="1183574"/>
                </a:cubicBezTo>
                <a:lnTo>
                  <a:pt x="3918855" y="1183574"/>
                </a:lnTo>
                <a:lnTo>
                  <a:pt x="3918855" y="1055694"/>
                </a:lnTo>
                <a:lnTo>
                  <a:pt x="4026867" y="1055694"/>
                </a:lnTo>
                <a:lnTo>
                  <a:pt x="4026867" y="1173846"/>
                </a:lnTo>
                <a:cubicBezTo>
                  <a:pt x="4027820" y="1173846"/>
                  <a:pt x="4028772" y="1173846"/>
                  <a:pt x="4029723" y="1173846"/>
                </a:cubicBezTo>
                <a:lnTo>
                  <a:pt x="4031586" y="1207631"/>
                </a:lnTo>
                <a:lnTo>
                  <a:pt x="4046100" y="1207631"/>
                </a:lnTo>
                <a:cubicBezTo>
                  <a:pt x="4046904" y="1196810"/>
                  <a:pt x="4047963" y="1185329"/>
                  <a:pt x="4047963" y="1173846"/>
                </a:cubicBezTo>
                <a:cubicBezTo>
                  <a:pt x="4051004" y="1173846"/>
                  <a:pt x="4054044" y="1173846"/>
                  <a:pt x="4057083" y="1173846"/>
                </a:cubicBezTo>
                <a:lnTo>
                  <a:pt x="4058946" y="1207631"/>
                </a:lnTo>
                <a:lnTo>
                  <a:pt x="4134879" y="1207631"/>
                </a:lnTo>
                <a:lnTo>
                  <a:pt x="4134879" y="963089"/>
                </a:lnTo>
                <a:lnTo>
                  <a:pt x="4430870" y="963089"/>
                </a:lnTo>
                <a:lnTo>
                  <a:pt x="4430870" y="1207631"/>
                </a:lnTo>
                <a:lnTo>
                  <a:pt x="4458915" y="1207631"/>
                </a:lnTo>
                <a:lnTo>
                  <a:pt x="4458915" y="1083591"/>
                </a:lnTo>
                <a:lnTo>
                  <a:pt x="4601595" y="1083591"/>
                </a:lnTo>
                <a:cubicBezTo>
                  <a:pt x="4607707" y="924560"/>
                  <a:pt x="4612775" y="766349"/>
                  <a:pt x="4619491" y="606380"/>
                </a:cubicBezTo>
                <a:cubicBezTo>
                  <a:pt x="4604291" y="606380"/>
                  <a:pt x="4567811" y="586923"/>
                  <a:pt x="4601251" y="573953"/>
                </a:cubicBezTo>
                <a:cubicBezTo>
                  <a:pt x="4598209" y="570710"/>
                  <a:pt x="4595171" y="567467"/>
                  <a:pt x="4592131" y="567467"/>
                </a:cubicBezTo>
                <a:cubicBezTo>
                  <a:pt x="4592131" y="548012"/>
                  <a:pt x="4589089" y="544769"/>
                  <a:pt x="4604291" y="531798"/>
                </a:cubicBezTo>
                <a:cubicBezTo>
                  <a:pt x="4604291" y="525312"/>
                  <a:pt x="4604291" y="515585"/>
                  <a:pt x="4604291" y="505857"/>
                </a:cubicBezTo>
                <a:cubicBezTo>
                  <a:pt x="4610371" y="505857"/>
                  <a:pt x="4616451" y="505857"/>
                  <a:pt x="4625571" y="505857"/>
                </a:cubicBezTo>
                <a:cubicBezTo>
                  <a:pt x="4625571" y="492885"/>
                  <a:pt x="4625571" y="483158"/>
                  <a:pt x="4625571" y="473430"/>
                </a:cubicBezTo>
                <a:cubicBezTo>
                  <a:pt x="4625571" y="470187"/>
                  <a:pt x="4628611" y="470187"/>
                  <a:pt x="4628611" y="466944"/>
                </a:cubicBezTo>
                <a:cubicBezTo>
                  <a:pt x="4628611" y="428033"/>
                  <a:pt x="4628611" y="389121"/>
                  <a:pt x="4628611" y="350208"/>
                </a:cubicBezTo>
                <a:cubicBezTo>
                  <a:pt x="4628611" y="346965"/>
                  <a:pt x="4625571" y="343724"/>
                  <a:pt x="4625571" y="340481"/>
                </a:cubicBezTo>
                <a:cubicBezTo>
                  <a:pt x="4628611" y="337238"/>
                  <a:pt x="4631651" y="333995"/>
                  <a:pt x="4634691" y="330752"/>
                </a:cubicBezTo>
                <a:cubicBezTo>
                  <a:pt x="4634691" y="301568"/>
                  <a:pt x="4634691" y="272384"/>
                  <a:pt x="4634691" y="243200"/>
                </a:cubicBezTo>
                <a:cubicBezTo>
                  <a:pt x="4634691" y="239958"/>
                  <a:pt x="4634691" y="239958"/>
                  <a:pt x="4637731" y="236715"/>
                </a:cubicBezTo>
                <a:cubicBezTo>
                  <a:pt x="4637731" y="210774"/>
                  <a:pt x="4637731" y="181590"/>
                  <a:pt x="4637731" y="152406"/>
                </a:cubicBezTo>
                <a:cubicBezTo>
                  <a:pt x="4640771" y="139436"/>
                  <a:pt x="4640771" y="132950"/>
                  <a:pt x="4640771" y="123222"/>
                </a:cubicBezTo>
                <a:cubicBezTo>
                  <a:pt x="4646851" y="132950"/>
                  <a:pt x="4646851" y="139436"/>
                  <a:pt x="4646851" y="149163"/>
                </a:cubicBezTo>
                <a:cubicBezTo>
                  <a:pt x="4649891" y="181590"/>
                  <a:pt x="4649891" y="210774"/>
                  <a:pt x="4649891" y="236715"/>
                </a:cubicBezTo>
                <a:cubicBezTo>
                  <a:pt x="4652931" y="272384"/>
                  <a:pt x="4652931" y="301568"/>
                  <a:pt x="4652931" y="330752"/>
                </a:cubicBezTo>
                <a:cubicBezTo>
                  <a:pt x="4655971" y="333995"/>
                  <a:pt x="4659011" y="337238"/>
                  <a:pt x="4662051" y="340481"/>
                </a:cubicBezTo>
                <a:cubicBezTo>
                  <a:pt x="4662051" y="343724"/>
                  <a:pt x="4659011" y="346965"/>
                  <a:pt x="4659011" y="350208"/>
                </a:cubicBezTo>
                <a:cubicBezTo>
                  <a:pt x="4659011" y="389121"/>
                  <a:pt x="4659011" y="428033"/>
                  <a:pt x="4659011" y="466944"/>
                </a:cubicBezTo>
                <a:cubicBezTo>
                  <a:pt x="4659011" y="470187"/>
                  <a:pt x="4662051" y="470187"/>
                  <a:pt x="4662051" y="473430"/>
                </a:cubicBezTo>
                <a:cubicBezTo>
                  <a:pt x="4662051" y="483158"/>
                  <a:pt x="4662051" y="492885"/>
                  <a:pt x="4662051" y="505857"/>
                </a:cubicBezTo>
                <a:cubicBezTo>
                  <a:pt x="4668131" y="505857"/>
                  <a:pt x="4677251" y="505857"/>
                  <a:pt x="4683331" y="505857"/>
                </a:cubicBezTo>
                <a:cubicBezTo>
                  <a:pt x="4683331" y="515585"/>
                  <a:pt x="4683331" y="525312"/>
                  <a:pt x="4683331" y="531798"/>
                </a:cubicBezTo>
                <a:cubicBezTo>
                  <a:pt x="4695493" y="544769"/>
                  <a:pt x="4695493" y="544769"/>
                  <a:pt x="4695493" y="567467"/>
                </a:cubicBezTo>
                <a:cubicBezTo>
                  <a:pt x="4692451" y="567467"/>
                  <a:pt x="4689411" y="570710"/>
                  <a:pt x="4686373" y="573953"/>
                </a:cubicBezTo>
                <a:cubicBezTo>
                  <a:pt x="4716771" y="590166"/>
                  <a:pt x="4680291" y="603137"/>
                  <a:pt x="4668131" y="606380"/>
                </a:cubicBezTo>
                <a:cubicBezTo>
                  <a:pt x="4671171" y="732843"/>
                  <a:pt x="4677251" y="859307"/>
                  <a:pt x="4680291" y="985772"/>
                </a:cubicBezTo>
                <a:cubicBezTo>
                  <a:pt x="4713733" y="985772"/>
                  <a:pt x="4747171" y="985772"/>
                  <a:pt x="4777573" y="985772"/>
                </a:cubicBezTo>
                <a:cubicBezTo>
                  <a:pt x="4777573" y="1024683"/>
                  <a:pt x="4777573" y="1063595"/>
                  <a:pt x="4777573" y="1099265"/>
                </a:cubicBezTo>
                <a:cubicBezTo>
                  <a:pt x="4783653" y="1099265"/>
                  <a:pt x="4786693" y="1099265"/>
                  <a:pt x="4789733" y="1099265"/>
                </a:cubicBezTo>
                <a:cubicBezTo>
                  <a:pt x="4789733" y="1096022"/>
                  <a:pt x="4792773" y="1092779"/>
                  <a:pt x="4792773" y="1089537"/>
                </a:cubicBezTo>
                <a:cubicBezTo>
                  <a:pt x="4795813" y="1089537"/>
                  <a:pt x="4798853" y="1089537"/>
                  <a:pt x="4801893" y="1089537"/>
                </a:cubicBezTo>
                <a:cubicBezTo>
                  <a:pt x="4801893" y="1092779"/>
                  <a:pt x="4801893" y="1096022"/>
                  <a:pt x="4804935" y="1102508"/>
                </a:cubicBezTo>
                <a:cubicBezTo>
                  <a:pt x="4811013" y="1102508"/>
                  <a:pt x="4817093" y="1102508"/>
                  <a:pt x="4823175" y="1102508"/>
                </a:cubicBezTo>
                <a:cubicBezTo>
                  <a:pt x="4823175" y="1099265"/>
                  <a:pt x="4823175" y="1096022"/>
                  <a:pt x="4823175" y="1092779"/>
                </a:cubicBezTo>
                <a:cubicBezTo>
                  <a:pt x="4835333" y="1092779"/>
                  <a:pt x="4844453" y="1092779"/>
                  <a:pt x="4856613" y="1092779"/>
                </a:cubicBezTo>
                <a:cubicBezTo>
                  <a:pt x="4856613" y="1096022"/>
                  <a:pt x="4856613" y="1099265"/>
                  <a:pt x="4856613" y="1102508"/>
                </a:cubicBezTo>
                <a:cubicBezTo>
                  <a:pt x="4865733" y="1102508"/>
                  <a:pt x="4877895" y="1102508"/>
                  <a:pt x="4887015" y="1102508"/>
                </a:cubicBezTo>
                <a:cubicBezTo>
                  <a:pt x="4887015" y="1125206"/>
                  <a:pt x="4887015" y="1147905"/>
                  <a:pt x="4887015" y="1170603"/>
                </a:cubicBezTo>
                <a:cubicBezTo>
                  <a:pt x="4893095" y="1170603"/>
                  <a:pt x="4902215" y="1170603"/>
                  <a:pt x="4908295" y="1170603"/>
                </a:cubicBezTo>
                <a:cubicBezTo>
                  <a:pt x="4908295" y="1164117"/>
                  <a:pt x="4908295" y="1157633"/>
                  <a:pt x="4908295" y="1151147"/>
                </a:cubicBezTo>
                <a:cubicBezTo>
                  <a:pt x="4917415" y="1151147"/>
                  <a:pt x="4926535" y="1151147"/>
                  <a:pt x="4932615" y="1151147"/>
                </a:cubicBezTo>
                <a:cubicBezTo>
                  <a:pt x="4932615" y="1060353"/>
                  <a:pt x="4932615" y="972801"/>
                  <a:pt x="4932615" y="882006"/>
                </a:cubicBezTo>
                <a:cubicBezTo>
                  <a:pt x="4935655" y="878763"/>
                  <a:pt x="4938695" y="875520"/>
                  <a:pt x="4941735" y="872277"/>
                </a:cubicBezTo>
                <a:cubicBezTo>
                  <a:pt x="4978215" y="872277"/>
                  <a:pt x="5014695" y="872277"/>
                  <a:pt x="5051177" y="872277"/>
                </a:cubicBezTo>
                <a:lnTo>
                  <a:pt x="5051177" y="885249"/>
                </a:lnTo>
                <a:lnTo>
                  <a:pt x="5066377" y="885249"/>
                </a:lnTo>
                <a:cubicBezTo>
                  <a:pt x="5066377" y="943617"/>
                  <a:pt x="5066377" y="1001985"/>
                  <a:pt x="5066377" y="1057110"/>
                </a:cubicBezTo>
                <a:cubicBezTo>
                  <a:pt x="5078537" y="1057110"/>
                  <a:pt x="5087657" y="1057110"/>
                  <a:pt x="5099817" y="1057110"/>
                </a:cubicBezTo>
                <a:cubicBezTo>
                  <a:pt x="5099817" y="1024683"/>
                  <a:pt x="5099817" y="992256"/>
                  <a:pt x="5099817" y="956588"/>
                </a:cubicBezTo>
                <a:cubicBezTo>
                  <a:pt x="5111977" y="956588"/>
                  <a:pt x="5127177" y="956588"/>
                  <a:pt x="5139339" y="956588"/>
                </a:cubicBezTo>
                <a:cubicBezTo>
                  <a:pt x="5142377" y="956588"/>
                  <a:pt x="5142377" y="953345"/>
                  <a:pt x="5145417" y="950102"/>
                </a:cubicBezTo>
                <a:lnTo>
                  <a:pt x="5157579" y="950102"/>
                </a:lnTo>
                <a:cubicBezTo>
                  <a:pt x="5160617" y="953345"/>
                  <a:pt x="5160617" y="956588"/>
                  <a:pt x="5163657" y="956588"/>
                </a:cubicBezTo>
                <a:cubicBezTo>
                  <a:pt x="5172777" y="956588"/>
                  <a:pt x="5184939" y="956588"/>
                  <a:pt x="5197099" y="956588"/>
                </a:cubicBezTo>
                <a:cubicBezTo>
                  <a:pt x="5197099" y="898220"/>
                  <a:pt x="5197099" y="839852"/>
                  <a:pt x="5197099" y="781484"/>
                </a:cubicBezTo>
                <a:cubicBezTo>
                  <a:pt x="5197119" y="781479"/>
                  <a:pt x="5198419" y="781233"/>
                  <a:pt x="5282219" y="765270"/>
                </a:cubicBezTo>
                <a:cubicBezTo>
                  <a:pt x="5282219" y="765281"/>
                  <a:pt x="5282219" y="765392"/>
                  <a:pt x="5282219" y="766892"/>
                </a:cubicBezTo>
                <a:lnTo>
                  <a:pt x="5282219" y="778241"/>
                </a:lnTo>
                <a:cubicBezTo>
                  <a:pt x="5282245" y="778241"/>
                  <a:pt x="5283211" y="778241"/>
                  <a:pt x="5321739" y="778241"/>
                </a:cubicBezTo>
                <a:cubicBezTo>
                  <a:pt x="5321739" y="778274"/>
                  <a:pt x="5321739" y="781830"/>
                  <a:pt x="5321739" y="1160876"/>
                </a:cubicBezTo>
                <a:cubicBezTo>
                  <a:pt x="5330859" y="1160876"/>
                  <a:pt x="5343019" y="1160876"/>
                  <a:pt x="5355181" y="1160876"/>
                </a:cubicBezTo>
                <a:cubicBezTo>
                  <a:pt x="5355181" y="1157633"/>
                  <a:pt x="5355181" y="1157633"/>
                  <a:pt x="5355181" y="1154390"/>
                </a:cubicBezTo>
                <a:cubicBezTo>
                  <a:pt x="5361259" y="1154390"/>
                  <a:pt x="5367339" y="1154390"/>
                  <a:pt x="5373421" y="1154390"/>
                </a:cubicBezTo>
                <a:cubicBezTo>
                  <a:pt x="5373421" y="1157633"/>
                  <a:pt x="5373421" y="1157633"/>
                  <a:pt x="5373421" y="1160876"/>
                </a:cubicBezTo>
                <a:cubicBezTo>
                  <a:pt x="5385581" y="1160876"/>
                  <a:pt x="5397739" y="1160876"/>
                  <a:pt x="5409901" y="1160876"/>
                </a:cubicBezTo>
                <a:cubicBezTo>
                  <a:pt x="5409901" y="1154390"/>
                  <a:pt x="5409901" y="1147905"/>
                  <a:pt x="5409901" y="1141419"/>
                </a:cubicBezTo>
                <a:cubicBezTo>
                  <a:pt x="5425101" y="1141419"/>
                  <a:pt x="5440301" y="1141419"/>
                  <a:pt x="5452461" y="1141419"/>
                </a:cubicBezTo>
                <a:cubicBezTo>
                  <a:pt x="5458541" y="1134933"/>
                  <a:pt x="5464623" y="1134933"/>
                  <a:pt x="5470701" y="1134933"/>
                </a:cubicBezTo>
                <a:cubicBezTo>
                  <a:pt x="5479821" y="1141419"/>
                  <a:pt x="5491983" y="1141419"/>
                  <a:pt x="5501103" y="1141419"/>
                </a:cubicBezTo>
                <a:cubicBezTo>
                  <a:pt x="5501103" y="1131692"/>
                  <a:pt x="5501103" y="1125206"/>
                  <a:pt x="5501103" y="1115478"/>
                </a:cubicBezTo>
                <a:lnTo>
                  <a:pt x="5513263" y="1115478"/>
                </a:lnTo>
                <a:cubicBezTo>
                  <a:pt x="5513263" y="1108992"/>
                  <a:pt x="5513263" y="1102508"/>
                  <a:pt x="5513263" y="1096022"/>
                </a:cubicBezTo>
                <a:cubicBezTo>
                  <a:pt x="5540623" y="1096022"/>
                  <a:pt x="5571023" y="1096022"/>
                  <a:pt x="5598383" y="1096022"/>
                </a:cubicBezTo>
                <a:cubicBezTo>
                  <a:pt x="5598383" y="1079808"/>
                  <a:pt x="5598383" y="1066838"/>
                  <a:pt x="5598383" y="1050624"/>
                </a:cubicBezTo>
                <a:cubicBezTo>
                  <a:pt x="5607503" y="1050624"/>
                  <a:pt x="5616623" y="1050624"/>
                  <a:pt x="5625743" y="1050624"/>
                </a:cubicBezTo>
                <a:cubicBezTo>
                  <a:pt x="5625743" y="1047381"/>
                  <a:pt x="5625743" y="1044140"/>
                  <a:pt x="5625743" y="1040897"/>
                </a:cubicBezTo>
                <a:cubicBezTo>
                  <a:pt x="5631823" y="1040897"/>
                  <a:pt x="5637903" y="1040897"/>
                  <a:pt x="5643983" y="1040897"/>
                </a:cubicBezTo>
                <a:cubicBezTo>
                  <a:pt x="5643983" y="1044140"/>
                  <a:pt x="5643983" y="1047381"/>
                  <a:pt x="5643983" y="1050624"/>
                </a:cubicBezTo>
                <a:cubicBezTo>
                  <a:pt x="5653103" y="1050624"/>
                  <a:pt x="5659183" y="1050624"/>
                  <a:pt x="5668303" y="1050624"/>
                </a:cubicBezTo>
                <a:cubicBezTo>
                  <a:pt x="5668303" y="1073324"/>
                  <a:pt x="5668303" y="1099265"/>
                  <a:pt x="5668303" y="1125206"/>
                </a:cubicBezTo>
                <a:cubicBezTo>
                  <a:pt x="5683503" y="1125206"/>
                  <a:pt x="5701745" y="1125206"/>
                  <a:pt x="5716945" y="1125206"/>
                </a:cubicBezTo>
                <a:cubicBezTo>
                  <a:pt x="5716945" y="1112235"/>
                  <a:pt x="5716945" y="1099265"/>
                  <a:pt x="5716945" y="1086294"/>
                </a:cubicBezTo>
                <a:cubicBezTo>
                  <a:pt x="5735185" y="1086294"/>
                  <a:pt x="5756465" y="1086294"/>
                  <a:pt x="5774705" y="1086294"/>
                </a:cubicBezTo>
                <a:cubicBezTo>
                  <a:pt x="5774705" y="1070081"/>
                  <a:pt x="5774705" y="1057110"/>
                  <a:pt x="5774705" y="1040897"/>
                </a:cubicBezTo>
                <a:cubicBezTo>
                  <a:pt x="5799027" y="1040897"/>
                  <a:pt x="5823345" y="1040897"/>
                  <a:pt x="5847667" y="1040897"/>
                </a:cubicBezTo>
                <a:cubicBezTo>
                  <a:pt x="5847667" y="1040940"/>
                  <a:pt x="5847667" y="1043603"/>
                  <a:pt x="5847667" y="1207631"/>
                </a:cubicBezTo>
                <a:lnTo>
                  <a:pt x="5847667" y="1228299"/>
                </a:lnTo>
                <a:lnTo>
                  <a:pt x="5946479" y="1228299"/>
                </a:lnTo>
                <a:lnTo>
                  <a:pt x="5946479" y="1386957"/>
                </a:lnTo>
                <a:lnTo>
                  <a:pt x="5946479" y="1421828"/>
                </a:lnTo>
                <a:lnTo>
                  <a:pt x="5968919" y="1421828"/>
                </a:lnTo>
                <a:cubicBezTo>
                  <a:pt x="5968919" y="1421828"/>
                  <a:pt x="5968919" y="1421828"/>
                  <a:pt x="5968919" y="1420085"/>
                </a:cubicBezTo>
                <a:lnTo>
                  <a:pt x="5968919" y="1407881"/>
                </a:lnTo>
                <a:cubicBezTo>
                  <a:pt x="5968919" y="1407881"/>
                  <a:pt x="5968919" y="1407881"/>
                  <a:pt x="6035789" y="1407881"/>
                </a:cubicBezTo>
                <a:cubicBezTo>
                  <a:pt x="6035789" y="1407881"/>
                  <a:pt x="6035789" y="1407881"/>
                  <a:pt x="6035789" y="1439262"/>
                </a:cubicBezTo>
                <a:cubicBezTo>
                  <a:pt x="6035789" y="1439262"/>
                  <a:pt x="6035789" y="1439262"/>
                  <a:pt x="6039131" y="1441007"/>
                </a:cubicBezTo>
                <a:lnTo>
                  <a:pt x="6062537" y="1453211"/>
                </a:lnTo>
                <a:cubicBezTo>
                  <a:pt x="6062537" y="1453211"/>
                  <a:pt x="6062537" y="1453211"/>
                  <a:pt x="6062537" y="1498541"/>
                </a:cubicBezTo>
                <a:cubicBezTo>
                  <a:pt x="6062537" y="1498541"/>
                  <a:pt x="6062537" y="1498541"/>
                  <a:pt x="6064627" y="1499414"/>
                </a:cubicBezTo>
                <a:lnTo>
                  <a:pt x="6079255" y="1505516"/>
                </a:lnTo>
                <a:cubicBezTo>
                  <a:pt x="6079255" y="1505516"/>
                  <a:pt x="6079255" y="1505516"/>
                  <a:pt x="6079255" y="1503773"/>
                </a:cubicBezTo>
                <a:lnTo>
                  <a:pt x="6079255" y="1491567"/>
                </a:lnTo>
                <a:cubicBezTo>
                  <a:pt x="6079255" y="1491567"/>
                  <a:pt x="6079255" y="1491567"/>
                  <a:pt x="6080927" y="1491567"/>
                </a:cubicBezTo>
                <a:lnTo>
                  <a:pt x="6092629" y="1491567"/>
                </a:lnTo>
                <a:cubicBezTo>
                  <a:pt x="6092629" y="1491567"/>
                  <a:pt x="6092629" y="1491567"/>
                  <a:pt x="6092629" y="1490259"/>
                </a:cubicBezTo>
                <a:lnTo>
                  <a:pt x="6092629" y="1481106"/>
                </a:lnTo>
                <a:cubicBezTo>
                  <a:pt x="6092629" y="1481106"/>
                  <a:pt x="6092629" y="1481106"/>
                  <a:pt x="6090957" y="1481106"/>
                </a:cubicBezTo>
                <a:lnTo>
                  <a:pt x="6079255" y="1481106"/>
                </a:lnTo>
                <a:cubicBezTo>
                  <a:pt x="6079255" y="1481106"/>
                  <a:pt x="6079255" y="1481106"/>
                  <a:pt x="6079255" y="1479363"/>
                </a:cubicBezTo>
                <a:lnTo>
                  <a:pt x="6079255" y="1467159"/>
                </a:lnTo>
                <a:cubicBezTo>
                  <a:pt x="6079255" y="1467159"/>
                  <a:pt x="6079255" y="1467159"/>
                  <a:pt x="6080927" y="1467159"/>
                </a:cubicBezTo>
                <a:lnTo>
                  <a:pt x="6092629" y="1467159"/>
                </a:lnTo>
                <a:cubicBezTo>
                  <a:pt x="6092629" y="1467159"/>
                  <a:pt x="6092629" y="1467159"/>
                  <a:pt x="6092629" y="1465415"/>
                </a:cubicBezTo>
                <a:lnTo>
                  <a:pt x="6092629" y="1453211"/>
                </a:lnTo>
                <a:cubicBezTo>
                  <a:pt x="6092629" y="1453211"/>
                  <a:pt x="6092629" y="1453211"/>
                  <a:pt x="6090957" y="1453211"/>
                </a:cubicBezTo>
                <a:lnTo>
                  <a:pt x="6079255" y="1453211"/>
                </a:lnTo>
                <a:cubicBezTo>
                  <a:pt x="6079255" y="1453211"/>
                  <a:pt x="6079255" y="1453211"/>
                  <a:pt x="6079255" y="1451468"/>
                </a:cubicBezTo>
                <a:lnTo>
                  <a:pt x="6079255" y="1439262"/>
                </a:lnTo>
                <a:cubicBezTo>
                  <a:pt x="6079255" y="1439262"/>
                  <a:pt x="6079255" y="1439262"/>
                  <a:pt x="6080927" y="1439262"/>
                </a:cubicBezTo>
                <a:lnTo>
                  <a:pt x="6092629" y="1439262"/>
                </a:lnTo>
                <a:cubicBezTo>
                  <a:pt x="6092629" y="1439262"/>
                  <a:pt x="6092629" y="1439262"/>
                  <a:pt x="6092629" y="1437956"/>
                </a:cubicBezTo>
                <a:lnTo>
                  <a:pt x="6092629" y="1428803"/>
                </a:lnTo>
                <a:cubicBezTo>
                  <a:pt x="6092629" y="1428803"/>
                  <a:pt x="6092629" y="1428803"/>
                  <a:pt x="6090957" y="1428803"/>
                </a:cubicBezTo>
                <a:lnTo>
                  <a:pt x="6079255" y="1428803"/>
                </a:lnTo>
                <a:cubicBezTo>
                  <a:pt x="6079255" y="1428803"/>
                  <a:pt x="6079255" y="1428803"/>
                  <a:pt x="6079255" y="1427058"/>
                </a:cubicBezTo>
                <a:lnTo>
                  <a:pt x="6079255" y="1414854"/>
                </a:lnTo>
                <a:cubicBezTo>
                  <a:pt x="6079255" y="1414854"/>
                  <a:pt x="6079255" y="1414854"/>
                  <a:pt x="6080927" y="1414854"/>
                </a:cubicBezTo>
                <a:lnTo>
                  <a:pt x="6092629" y="1414854"/>
                </a:lnTo>
                <a:cubicBezTo>
                  <a:pt x="6092629" y="1414854"/>
                  <a:pt x="6092629" y="1414854"/>
                  <a:pt x="6092629" y="1413111"/>
                </a:cubicBezTo>
                <a:lnTo>
                  <a:pt x="6092629" y="1400906"/>
                </a:lnTo>
                <a:cubicBezTo>
                  <a:pt x="6092629" y="1400906"/>
                  <a:pt x="6092629" y="1400906"/>
                  <a:pt x="6090957" y="1400906"/>
                </a:cubicBezTo>
                <a:lnTo>
                  <a:pt x="6079255" y="1400906"/>
                </a:lnTo>
                <a:cubicBezTo>
                  <a:pt x="6079255" y="1400906"/>
                  <a:pt x="6079255" y="1400906"/>
                  <a:pt x="6079255" y="1399599"/>
                </a:cubicBezTo>
                <a:lnTo>
                  <a:pt x="6079255" y="1390445"/>
                </a:lnTo>
                <a:cubicBezTo>
                  <a:pt x="6079255" y="1390445"/>
                  <a:pt x="6079255" y="1390445"/>
                  <a:pt x="6080927" y="1390445"/>
                </a:cubicBezTo>
                <a:lnTo>
                  <a:pt x="6092629" y="1390445"/>
                </a:lnTo>
                <a:cubicBezTo>
                  <a:pt x="6092629" y="1390445"/>
                  <a:pt x="6092629" y="1390445"/>
                  <a:pt x="6092629" y="1388702"/>
                </a:cubicBezTo>
                <a:lnTo>
                  <a:pt x="6092629" y="1376498"/>
                </a:lnTo>
                <a:cubicBezTo>
                  <a:pt x="6092629" y="1376498"/>
                  <a:pt x="6092629" y="1376498"/>
                  <a:pt x="6090957" y="1376498"/>
                </a:cubicBezTo>
                <a:lnTo>
                  <a:pt x="6079255" y="1376498"/>
                </a:lnTo>
                <a:cubicBezTo>
                  <a:pt x="6079255" y="1376498"/>
                  <a:pt x="6079255" y="1376498"/>
                  <a:pt x="6079255" y="1374755"/>
                </a:cubicBezTo>
                <a:lnTo>
                  <a:pt x="6079255" y="1362549"/>
                </a:lnTo>
                <a:cubicBezTo>
                  <a:pt x="6079255" y="1362549"/>
                  <a:pt x="6079255" y="1362549"/>
                  <a:pt x="6080927" y="1362549"/>
                </a:cubicBezTo>
                <a:lnTo>
                  <a:pt x="6092629" y="1362549"/>
                </a:lnTo>
                <a:cubicBezTo>
                  <a:pt x="6092629" y="1362549"/>
                  <a:pt x="6092629" y="1362549"/>
                  <a:pt x="6092629" y="1360806"/>
                </a:cubicBezTo>
                <a:lnTo>
                  <a:pt x="6092629" y="1348602"/>
                </a:lnTo>
                <a:cubicBezTo>
                  <a:pt x="6092629" y="1348602"/>
                  <a:pt x="6092629" y="1348602"/>
                  <a:pt x="6090957" y="1348602"/>
                </a:cubicBezTo>
                <a:lnTo>
                  <a:pt x="6079255" y="1348602"/>
                </a:lnTo>
                <a:cubicBezTo>
                  <a:pt x="6079255" y="1348602"/>
                  <a:pt x="6079255" y="1348602"/>
                  <a:pt x="6079255" y="1347294"/>
                </a:cubicBezTo>
                <a:lnTo>
                  <a:pt x="6079255" y="1338141"/>
                </a:lnTo>
                <a:cubicBezTo>
                  <a:pt x="6079255" y="1338141"/>
                  <a:pt x="6079255" y="1338141"/>
                  <a:pt x="6080927" y="1338141"/>
                </a:cubicBezTo>
                <a:lnTo>
                  <a:pt x="6092629" y="1338141"/>
                </a:lnTo>
                <a:cubicBezTo>
                  <a:pt x="6092629" y="1338141"/>
                  <a:pt x="6092629" y="1338141"/>
                  <a:pt x="6092629" y="1336397"/>
                </a:cubicBezTo>
                <a:lnTo>
                  <a:pt x="6092629" y="1324193"/>
                </a:lnTo>
                <a:cubicBezTo>
                  <a:pt x="6092629" y="1324193"/>
                  <a:pt x="6092629" y="1324193"/>
                  <a:pt x="6090957" y="1324193"/>
                </a:cubicBezTo>
                <a:lnTo>
                  <a:pt x="6079255" y="1324193"/>
                </a:lnTo>
                <a:cubicBezTo>
                  <a:pt x="6079255" y="1324193"/>
                  <a:pt x="6079255" y="1324193"/>
                  <a:pt x="6079255" y="1322450"/>
                </a:cubicBezTo>
                <a:lnTo>
                  <a:pt x="6079255" y="1310244"/>
                </a:lnTo>
                <a:cubicBezTo>
                  <a:pt x="6079255" y="1310244"/>
                  <a:pt x="6079255" y="1310244"/>
                  <a:pt x="6080927" y="1310244"/>
                </a:cubicBezTo>
                <a:lnTo>
                  <a:pt x="6092629" y="1310244"/>
                </a:lnTo>
                <a:cubicBezTo>
                  <a:pt x="6092629" y="1310244"/>
                  <a:pt x="6092629" y="1310244"/>
                  <a:pt x="6092629" y="1308938"/>
                </a:cubicBezTo>
                <a:lnTo>
                  <a:pt x="6092629" y="1299785"/>
                </a:lnTo>
                <a:cubicBezTo>
                  <a:pt x="6092629" y="1299785"/>
                  <a:pt x="6092629" y="1299785"/>
                  <a:pt x="6090957" y="1299785"/>
                </a:cubicBezTo>
                <a:lnTo>
                  <a:pt x="6079255" y="1299785"/>
                </a:lnTo>
                <a:cubicBezTo>
                  <a:pt x="6079255" y="1299785"/>
                  <a:pt x="6079255" y="1299785"/>
                  <a:pt x="6079255" y="1298040"/>
                </a:cubicBezTo>
                <a:lnTo>
                  <a:pt x="6079255" y="1285836"/>
                </a:lnTo>
                <a:cubicBezTo>
                  <a:pt x="6079255" y="1285836"/>
                  <a:pt x="6079255" y="1285836"/>
                  <a:pt x="6080927" y="1285836"/>
                </a:cubicBezTo>
                <a:lnTo>
                  <a:pt x="6092629" y="1285836"/>
                </a:lnTo>
                <a:cubicBezTo>
                  <a:pt x="6092629" y="1285836"/>
                  <a:pt x="6092629" y="1285836"/>
                  <a:pt x="6092629" y="1284093"/>
                </a:cubicBezTo>
                <a:lnTo>
                  <a:pt x="6092629" y="1271888"/>
                </a:lnTo>
                <a:cubicBezTo>
                  <a:pt x="6092629" y="1271888"/>
                  <a:pt x="6092629" y="1271888"/>
                  <a:pt x="6090957" y="1271888"/>
                </a:cubicBezTo>
                <a:lnTo>
                  <a:pt x="6079255" y="1271888"/>
                </a:lnTo>
                <a:cubicBezTo>
                  <a:pt x="6079255" y="1271888"/>
                  <a:pt x="6079255" y="1271888"/>
                  <a:pt x="6079255" y="1270145"/>
                </a:cubicBezTo>
                <a:lnTo>
                  <a:pt x="6079255" y="1257941"/>
                </a:lnTo>
                <a:cubicBezTo>
                  <a:pt x="6079255" y="1257941"/>
                  <a:pt x="6079255" y="1257941"/>
                  <a:pt x="6080927" y="1257941"/>
                </a:cubicBezTo>
                <a:lnTo>
                  <a:pt x="6092629" y="1257941"/>
                </a:lnTo>
                <a:cubicBezTo>
                  <a:pt x="6092629" y="1257941"/>
                  <a:pt x="6092629" y="1257941"/>
                  <a:pt x="6092629" y="1256633"/>
                </a:cubicBezTo>
                <a:lnTo>
                  <a:pt x="6092629" y="1247480"/>
                </a:lnTo>
                <a:cubicBezTo>
                  <a:pt x="6092629" y="1247480"/>
                  <a:pt x="6092629" y="1247480"/>
                  <a:pt x="6090957" y="1247480"/>
                </a:cubicBezTo>
                <a:lnTo>
                  <a:pt x="6079255" y="1247480"/>
                </a:lnTo>
                <a:cubicBezTo>
                  <a:pt x="6079255" y="1247480"/>
                  <a:pt x="6079255" y="1247480"/>
                  <a:pt x="6079255" y="1245737"/>
                </a:cubicBezTo>
                <a:lnTo>
                  <a:pt x="6079255" y="1233531"/>
                </a:lnTo>
                <a:cubicBezTo>
                  <a:pt x="6079255" y="1233531"/>
                  <a:pt x="6079255" y="1233531"/>
                  <a:pt x="6080927" y="1233531"/>
                </a:cubicBezTo>
                <a:lnTo>
                  <a:pt x="6092629" y="1233531"/>
                </a:lnTo>
                <a:cubicBezTo>
                  <a:pt x="6092629" y="1233531"/>
                  <a:pt x="6092629" y="1233531"/>
                  <a:pt x="6092629" y="1231788"/>
                </a:cubicBezTo>
                <a:lnTo>
                  <a:pt x="6092629" y="1219584"/>
                </a:lnTo>
                <a:cubicBezTo>
                  <a:pt x="6092629" y="1219584"/>
                  <a:pt x="6092629" y="1219584"/>
                  <a:pt x="6090957" y="1219584"/>
                </a:cubicBezTo>
                <a:lnTo>
                  <a:pt x="6079255" y="1219584"/>
                </a:lnTo>
                <a:cubicBezTo>
                  <a:pt x="6079255" y="1219584"/>
                  <a:pt x="6079255" y="1219584"/>
                  <a:pt x="6079255" y="1217840"/>
                </a:cubicBezTo>
                <a:lnTo>
                  <a:pt x="6079255" y="1205636"/>
                </a:lnTo>
                <a:cubicBezTo>
                  <a:pt x="6079255" y="1205636"/>
                  <a:pt x="6079255" y="1205636"/>
                  <a:pt x="6080927" y="1205636"/>
                </a:cubicBezTo>
                <a:lnTo>
                  <a:pt x="6092629" y="1205636"/>
                </a:lnTo>
                <a:cubicBezTo>
                  <a:pt x="6092629" y="1205636"/>
                  <a:pt x="6092629" y="1205636"/>
                  <a:pt x="6092629" y="1204328"/>
                </a:cubicBezTo>
                <a:lnTo>
                  <a:pt x="6092629" y="1195175"/>
                </a:lnTo>
                <a:cubicBezTo>
                  <a:pt x="6092629" y="1195175"/>
                  <a:pt x="6092629" y="1195175"/>
                  <a:pt x="6090957" y="1195175"/>
                </a:cubicBezTo>
                <a:lnTo>
                  <a:pt x="6079255" y="1195175"/>
                </a:lnTo>
                <a:cubicBezTo>
                  <a:pt x="6079255" y="1195175"/>
                  <a:pt x="6079255" y="1195175"/>
                  <a:pt x="6079255" y="1193432"/>
                </a:cubicBezTo>
                <a:lnTo>
                  <a:pt x="6079255" y="1181226"/>
                </a:lnTo>
                <a:cubicBezTo>
                  <a:pt x="6079255" y="1181226"/>
                  <a:pt x="6079255" y="1181226"/>
                  <a:pt x="6080927" y="1181226"/>
                </a:cubicBezTo>
                <a:lnTo>
                  <a:pt x="6092629" y="1181226"/>
                </a:lnTo>
                <a:cubicBezTo>
                  <a:pt x="6092629" y="1181226"/>
                  <a:pt x="6092629" y="1181226"/>
                  <a:pt x="6090957" y="1178612"/>
                </a:cubicBezTo>
                <a:lnTo>
                  <a:pt x="6079255" y="1160306"/>
                </a:lnTo>
                <a:cubicBezTo>
                  <a:pt x="6079255" y="1160306"/>
                  <a:pt x="6079255" y="1160306"/>
                  <a:pt x="6079255" y="1104513"/>
                </a:cubicBezTo>
                <a:cubicBezTo>
                  <a:pt x="6079255" y="1104513"/>
                  <a:pt x="6079255" y="1104513"/>
                  <a:pt x="6303271" y="1104513"/>
                </a:cubicBezTo>
                <a:cubicBezTo>
                  <a:pt x="6303271" y="1104513"/>
                  <a:pt x="6303271" y="1104513"/>
                  <a:pt x="6323331" y="1135896"/>
                </a:cubicBezTo>
                <a:cubicBezTo>
                  <a:pt x="6323331" y="1135896"/>
                  <a:pt x="6323331" y="1135896"/>
                  <a:pt x="6323331" y="1205636"/>
                </a:cubicBezTo>
                <a:cubicBezTo>
                  <a:pt x="6323331" y="1205636"/>
                  <a:pt x="6323331" y="1205636"/>
                  <a:pt x="6321659" y="1205636"/>
                </a:cubicBezTo>
                <a:lnTo>
                  <a:pt x="6309957" y="1205636"/>
                </a:lnTo>
                <a:cubicBezTo>
                  <a:pt x="6309957" y="1205636"/>
                  <a:pt x="6309957" y="1205636"/>
                  <a:pt x="6309957" y="1207379"/>
                </a:cubicBezTo>
                <a:lnTo>
                  <a:pt x="6309957" y="1219584"/>
                </a:lnTo>
                <a:cubicBezTo>
                  <a:pt x="6309957" y="1219584"/>
                  <a:pt x="6309957" y="1219584"/>
                  <a:pt x="6311629" y="1219584"/>
                </a:cubicBezTo>
                <a:lnTo>
                  <a:pt x="6323331" y="1219584"/>
                </a:lnTo>
                <a:cubicBezTo>
                  <a:pt x="6323331" y="1219584"/>
                  <a:pt x="6323331" y="1219584"/>
                  <a:pt x="6323331" y="1221327"/>
                </a:cubicBezTo>
                <a:lnTo>
                  <a:pt x="6323331" y="1233531"/>
                </a:lnTo>
                <a:cubicBezTo>
                  <a:pt x="6323331" y="1233531"/>
                  <a:pt x="6323331" y="1233531"/>
                  <a:pt x="6321659" y="1233531"/>
                </a:cubicBezTo>
                <a:lnTo>
                  <a:pt x="6309957" y="1233531"/>
                </a:lnTo>
                <a:cubicBezTo>
                  <a:pt x="6309957" y="1233531"/>
                  <a:pt x="6309957" y="1233531"/>
                  <a:pt x="6309957" y="1235274"/>
                </a:cubicBezTo>
                <a:lnTo>
                  <a:pt x="6309957" y="1247480"/>
                </a:lnTo>
                <a:cubicBezTo>
                  <a:pt x="6309957" y="1247480"/>
                  <a:pt x="6309957" y="1247480"/>
                  <a:pt x="6311629" y="1247480"/>
                </a:cubicBezTo>
                <a:lnTo>
                  <a:pt x="6323331" y="1247480"/>
                </a:lnTo>
                <a:cubicBezTo>
                  <a:pt x="6323331" y="1247480"/>
                  <a:pt x="6323331" y="1247480"/>
                  <a:pt x="6323331" y="1248788"/>
                </a:cubicBezTo>
                <a:lnTo>
                  <a:pt x="6323331" y="1257941"/>
                </a:lnTo>
                <a:cubicBezTo>
                  <a:pt x="6323331" y="1257941"/>
                  <a:pt x="6323331" y="1257941"/>
                  <a:pt x="6321659" y="1257941"/>
                </a:cubicBezTo>
                <a:lnTo>
                  <a:pt x="6309957" y="1257941"/>
                </a:lnTo>
                <a:cubicBezTo>
                  <a:pt x="6309957" y="1257941"/>
                  <a:pt x="6309957" y="1257941"/>
                  <a:pt x="6309957" y="1259684"/>
                </a:cubicBezTo>
                <a:lnTo>
                  <a:pt x="6309957" y="1271888"/>
                </a:lnTo>
                <a:cubicBezTo>
                  <a:pt x="6309957" y="1271888"/>
                  <a:pt x="6309957" y="1271888"/>
                  <a:pt x="6311629" y="1271888"/>
                </a:cubicBezTo>
                <a:lnTo>
                  <a:pt x="6323331" y="1271888"/>
                </a:lnTo>
                <a:cubicBezTo>
                  <a:pt x="6323331" y="1271888"/>
                  <a:pt x="6323331" y="1271888"/>
                  <a:pt x="6323331" y="1273632"/>
                </a:cubicBezTo>
                <a:lnTo>
                  <a:pt x="6323331" y="1285836"/>
                </a:lnTo>
                <a:cubicBezTo>
                  <a:pt x="6323331" y="1285836"/>
                  <a:pt x="6323331" y="1285836"/>
                  <a:pt x="6321659" y="1285836"/>
                </a:cubicBezTo>
                <a:lnTo>
                  <a:pt x="6309957" y="1285836"/>
                </a:lnTo>
                <a:cubicBezTo>
                  <a:pt x="6309957" y="1285836"/>
                  <a:pt x="6309957" y="1285836"/>
                  <a:pt x="6309957" y="1287579"/>
                </a:cubicBezTo>
                <a:lnTo>
                  <a:pt x="6309957" y="1299785"/>
                </a:lnTo>
                <a:cubicBezTo>
                  <a:pt x="6309957" y="1299785"/>
                  <a:pt x="6309957" y="1299785"/>
                  <a:pt x="6311629" y="1299785"/>
                </a:cubicBezTo>
                <a:lnTo>
                  <a:pt x="6323331" y="1299785"/>
                </a:lnTo>
                <a:cubicBezTo>
                  <a:pt x="6323331" y="1299785"/>
                  <a:pt x="6323331" y="1299785"/>
                  <a:pt x="6323331" y="1301091"/>
                </a:cubicBezTo>
                <a:lnTo>
                  <a:pt x="6323331" y="1310244"/>
                </a:lnTo>
                <a:cubicBezTo>
                  <a:pt x="6323331" y="1310244"/>
                  <a:pt x="6323331" y="1310244"/>
                  <a:pt x="6321659" y="1310244"/>
                </a:cubicBezTo>
                <a:lnTo>
                  <a:pt x="6309957" y="1310244"/>
                </a:lnTo>
                <a:cubicBezTo>
                  <a:pt x="6309957" y="1310244"/>
                  <a:pt x="6309957" y="1310244"/>
                  <a:pt x="6309957" y="1311989"/>
                </a:cubicBezTo>
                <a:lnTo>
                  <a:pt x="6309957" y="1324193"/>
                </a:lnTo>
                <a:cubicBezTo>
                  <a:pt x="6309957" y="1324193"/>
                  <a:pt x="6309957" y="1324193"/>
                  <a:pt x="6311629" y="1324193"/>
                </a:cubicBezTo>
                <a:lnTo>
                  <a:pt x="6323331" y="1324193"/>
                </a:lnTo>
                <a:cubicBezTo>
                  <a:pt x="6323331" y="1324193"/>
                  <a:pt x="6323331" y="1324193"/>
                  <a:pt x="6323331" y="1325936"/>
                </a:cubicBezTo>
                <a:lnTo>
                  <a:pt x="6323331" y="1338141"/>
                </a:lnTo>
                <a:cubicBezTo>
                  <a:pt x="6323331" y="1338141"/>
                  <a:pt x="6323331" y="1338141"/>
                  <a:pt x="6321659" y="1338141"/>
                </a:cubicBezTo>
                <a:lnTo>
                  <a:pt x="6309957" y="1338141"/>
                </a:lnTo>
                <a:cubicBezTo>
                  <a:pt x="6309957" y="1338141"/>
                  <a:pt x="6309957" y="1338141"/>
                  <a:pt x="6309957" y="1339448"/>
                </a:cubicBezTo>
                <a:lnTo>
                  <a:pt x="6309957" y="1348602"/>
                </a:lnTo>
                <a:cubicBezTo>
                  <a:pt x="6309957" y="1348602"/>
                  <a:pt x="6309957" y="1348602"/>
                  <a:pt x="6311629" y="1348602"/>
                </a:cubicBezTo>
                <a:lnTo>
                  <a:pt x="6323331" y="1348602"/>
                </a:lnTo>
                <a:cubicBezTo>
                  <a:pt x="6323331" y="1348602"/>
                  <a:pt x="6323331" y="1348602"/>
                  <a:pt x="6323331" y="1350345"/>
                </a:cubicBezTo>
                <a:lnTo>
                  <a:pt x="6323331" y="1362549"/>
                </a:lnTo>
                <a:cubicBezTo>
                  <a:pt x="6323331" y="1362549"/>
                  <a:pt x="6323331" y="1362549"/>
                  <a:pt x="6321659" y="1362549"/>
                </a:cubicBezTo>
                <a:lnTo>
                  <a:pt x="6309957" y="1362549"/>
                </a:lnTo>
                <a:cubicBezTo>
                  <a:pt x="6309957" y="1362549"/>
                  <a:pt x="6309957" y="1362549"/>
                  <a:pt x="6309957" y="1364292"/>
                </a:cubicBezTo>
                <a:lnTo>
                  <a:pt x="6309957" y="1376498"/>
                </a:lnTo>
                <a:cubicBezTo>
                  <a:pt x="6309957" y="1376498"/>
                  <a:pt x="6309957" y="1376498"/>
                  <a:pt x="6311629" y="1376498"/>
                </a:cubicBezTo>
                <a:lnTo>
                  <a:pt x="6323331" y="1376498"/>
                </a:lnTo>
                <a:cubicBezTo>
                  <a:pt x="6323331" y="1376498"/>
                  <a:pt x="6323331" y="1376498"/>
                  <a:pt x="6323331" y="1378241"/>
                </a:cubicBezTo>
                <a:lnTo>
                  <a:pt x="6323331" y="1390445"/>
                </a:lnTo>
                <a:cubicBezTo>
                  <a:pt x="6323331" y="1390445"/>
                  <a:pt x="6323331" y="1390445"/>
                  <a:pt x="6321659" y="1390445"/>
                </a:cubicBezTo>
                <a:lnTo>
                  <a:pt x="6309957" y="1390445"/>
                </a:lnTo>
                <a:cubicBezTo>
                  <a:pt x="6309957" y="1390445"/>
                  <a:pt x="6309957" y="1390445"/>
                  <a:pt x="6309957" y="1391753"/>
                </a:cubicBezTo>
                <a:lnTo>
                  <a:pt x="6309957" y="1400906"/>
                </a:lnTo>
                <a:cubicBezTo>
                  <a:pt x="6309957" y="1400906"/>
                  <a:pt x="6309957" y="1400906"/>
                  <a:pt x="6311629" y="1400906"/>
                </a:cubicBezTo>
                <a:lnTo>
                  <a:pt x="6323331" y="1400906"/>
                </a:lnTo>
                <a:cubicBezTo>
                  <a:pt x="6323331" y="1400906"/>
                  <a:pt x="6323331" y="1400906"/>
                  <a:pt x="6323331" y="1402650"/>
                </a:cubicBezTo>
                <a:lnTo>
                  <a:pt x="6323331" y="1414854"/>
                </a:lnTo>
                <a:cubicBezTo>
                  <a:pt x="6323331" y="1414854"/>
                  <a:pt x="6323331" y="1414854"/>
                  <a:pt x="6321659" y="1414854"/>
                </a:cubicBezTo>
                <a:lnTo>
                  <a:pt x="6309957" y="1414854"/>
                </a:lnTo>
                <a:cubicBezTo>
                  <a:pt x="6309957" y="1414854"/>
                  <a:pt x="6309957" y="1414854"/>
                  <a:pt x="6309957" y="1416597"/>
                </a:cubicBezTo>
                <a:lnTo>
                  <a:pt x="6309957" y="1428803"/>
                </a:lnTo>
                <a:cubicBezTo>
                  <a:pt x="6309957" y="1428803"/>
                  <a:pt x="6309957" y="1428803"/>
                  <a:pt x="6311629" y="1428803"/>
                </a:cubicBezTo>
                <a:lnTo>
                  <a:pt x="6323331" y="1428803"/>
                </a:lnTo>
                <a:cubicBezTo>
                  <a:pt x="6323331" y="1428803"/>
                  <a:pt x="6323331" y="1428803"/>
                  <a:pt x="6323331" y="1430109"/>
                </a:cubicBezTo>
                <a:lnTo>
                  <a:pt x="6323331" y="1439262"/>
                </a:lnTo>
                <a:cubicBezTo>
                  <a:pt x="6323331" y="1439262"/>
                  <a:pt x="6323331" y="1439262"/>
                  <a:pt x="6321659" y="1439262"/>
                </a:cubicBezTo>
                <a:lnTo>
                  <a:pt x="6309957" y="1439262"/>
                </a:lnTo>
                <a:cubicBezTo>
                  <a:pt x="6309957" y="1439262"/>
                  <a:pt x="6309957" y="1439262"/>
                  <a:pt x="6309957" y="1441007"/>
                </a:cubicBezTo>
                <a:lnTo>
                  <a:pt x="6309957" y="1453211"/>
                </a:lnTo>
                <a:cubicBezTo>
                  <a:pt x="6309957" y="1453211"/>
                  <a:pt x="6309957" y="1453211"/>
                  <a:pt x="6311629" y="1453211"/>
                </a:cubicBezTo>
                <a:lnTo>
                  <a:pt x="6323331" y="1453211"/>
                </a:lnTo>
                <a:cubicBezTo>
                  <a:pt x="6323331" y="1453211"/>
                  <a:pt x="6323331" y="1453211"/>
                  <a:pt x="6323331" y="1454954"/>
                </a:cubicBezTo>
                <a:lnTo>
                  <a:pt x="6323331" y="1467159"/>
                </a:lnTo>
                <a:cubicBezTo>
                  <a:pt x="6323331" y="1467159"/>
                  <a:pt x="6323331" y="1467159"/>
                  <a:pt x="6321659" y="1467159"/>
                </a:cubicBezTo>
                <a:lnTo>
                  <a:pt x="6309957" y="1467159"/>
                </a:lnTo>
                <a:cubicBezTo>
                  <a:pt x="6309957" y="1467159"/>
                  <a:pt x="6309957" y="1467159"/>
                  <a:pt x="6309957" y="1468902"/>
                </a:cubicBezTo>
                <a:lnTo>
                  <a:pt x="6309957" y="1481106"/>
                </a:lnTo>
                <a:cubicBezTo>
                  <a:pt x="6309957" y="1481106"/>
                  <a:pt x="6309957" y="1481106"/>
                  <a:pt x="6311629" y="1481106"/>
                </a:cubicBezTo>
                <a:lnTo>
                  <a:pt x="6323331" y="1481106"/>
                </a:lnTo>
                <a:cubicBezTo>
                  <a:pt x="6323331" y="1481106"/>
                  <a:pt x="6323331" y="1481106"/>
                  <a:pt x="6323331" y="1482414"/>
                </a:cubicBezTo>
                <a:lnTo>
                  <a:pt x="6323331" y="1491567"/>
                </a:lnTo>
                <a:cubicBezTo>
                  <a:pt x="6323331" y="1491567"/>
                  <a:pt x="6323331" y="1491567"/>
                  <a:pt x="6321659" y="1491567"/>
                </a:cubicBezTo>
                <a:lnTo>
                  <a:pt x="6309957" y="1491567"/>
                </a:lnTo>
                <a:cubicBezTo>
                  <a:pt x="6309957" y="1491567"/>
                  <a:pt x="6309957" y="1491567"/>
                  <a:pt x="6309957" y="1493310"/>
                </a:cubicBezTo>
                <a:lnTo>
                  <a:pt x="6309957" y="1505516"/>
                </a:lnTo>
                <a:cubicBezTo>
                  <a:pt x="6309957" y="1505516"/>
                  <a:pt x="6309957" y="1505516"/>
                  <a:pt x="6346735" y="1536899"/>
                </a:cubicBezTo>
                <a:cubicBezTo>
                  <a:pt x="6346735" y="1543872"/>
                  <a:pt x="6346735" y="1543872"/>
                  <a:pt x="6345065" y="1543872"/>
                </a:cubicBezTo>
                <a:lnTo>
                  <a:pt x="6333361" y="1543872"/>
                </a:lnTo>
                <a:cubicBezTo>
                  <a:pt x="6333361" y="1543872"/>
                  <a:pt x="6333361" y="1543872"/>
                  <a:pt x="6333361" y="1582229"/>
                </a:cubicBezTo>
                <a:cubicBezTo>
                  <a:pt x="6333361" y="1582229"/>
                  <a:pt x="6333361" y="1582229"/>
                  <a:pt x="6335035" y="1582229"/>
                </a:cubicBezTo>
                <a:lnTo>
                  <a:pt x="6346735" y="1582229"/>
                </a:lnTo>
                <a:cubicBezTo>
                  <a:pt x="6346735" y="1582229"/>
                  <a:pt x="6346735" y="1582229"/>
                  <a:pt x="6346735" y="1580049"/>
                </a:cubicBezTo>
                <a:lnTo>
                  <a:pt x="6346735" y="1564794"/>
                </a:lnTo>
                <a:cubicBezTo>
                  <a:pt x="6346735" y="1564794"/>
                  <a:pt x="6346735" y="1564794"/>
                  <a:pt x="6348407" y="1563923"/>
                </a:cubicBezTo>
                <a:lnTo>
                  <a:pt x="6360109" y="1557821"/>
                </a:lnTo>
                <a:cubicBezTo>
                  <a:pt x="6360109" y="1557821"/>
                  <a:pt x="6360109" y="1557821"/>
                  <a:pt x="6363035" y="1557821"/>
                </a:cubicBezTo>
                <a:lnTo>
                  <a:pt x="6383515" y="1557821"/>
                </a:lnTo>
                <a:cubicBezTo>
                  <a:pt x="6383515" y="1557821"/>
                  <a:pt x="6383515" y="1557821"/>
                  <a:pt x="6383515" y="1559564"/>
                </a:cubicBezTo>
                <a:lnTo>
                  <a:pt x="6383515" y="1571768"/>
                </a:lnTo>
                <a:cubicBezTo>
                  <a:pt x="6383515" y="1571768"/>
                  <a:pt x="6383515" y="1571768"/>
                  <a:pt x="6386023" y="1571768"/>
                </a:cubicBezTo>
                <a:lnTo>
                  <a:pt x="6403577" y="1571768"/>
                </a:lnTo>
                <a:cubicBezTo>
                  <a:pt x="6403577" y="1578741"/>
                  <a:pt x="6403577" y="1578741"/>
                  <a:pt x="6405247" y="1578741"/>
                </a:cubicBezTo>
                <a:lnTo>
                  <a:pt x="6416951" y="1578741"/>
                </a:lnTo>
                <a:cubicBezTo>
                  <a:pt x="6416951" y="1578741"/>
                  <a:pt x="6416951" y="1578741"/>
                  <a:pt x="6453729" y="1627559"/>
                </a:cubicBezTo>
                <a:cubicBezTo>
                  <a:pt x="6453729" y="1627559"/>
                  <a:pt x="6453729" y="1627559"/>
                  <a:pt x="6453729" y="1679864"/>
                </a:cubicBezTo>
                <a:cubicBezTo>
                  <a:pt x="6453729" y="1679864"/>
                  <a:pt x="6453729" y="1679864"/>
                  <a:pt x="6455399" y="1679864"/>
                </a:cubicBezTo>
                <a:lnTo>
                  <a:pt x="6467103" y="1679864"/>
                </a:lnTo>
                <a:cubicBezTo>
                  <a:pt x="6467103" y="1679864"/>
                  <a:pt x="6467103" y="1679864"/>
                  <a:pt x="6467103" y="1676813"/>
                </a:cubicBezTo>
                <a:lnTo>
                  <a:pt x="6467103" y="1655456"/>
                </a:lnTo>
                <a:cubicBezTo>
                  <a:pt x="6467103" y="1655456"/>
                  <a:pt x="6467103" y="1655456"/>
                  <a:pt x="6468357" y="1655456"/>
                </a:cubicBezTo>
                <a:lnTo>
                  <a:pt x="6477133" y="1655456"/>
                </a:lnTo>
                <a:cubicBezTo>
                  <a:pt x="6477133" y="1655456"/>
                  <a:pt x="6477133" y="1655456"/>
                  <a:pt x="6477133" y="1657199"/>
                </a:cubicBezTo>
                <a:lnTo>
                  <a:pt x="6477133" y="1669403"/>
                </a:lnTo>
                <a:cubicBezTo>
                  <a:pt x="6490507" y="1672891"/>
                  <a:pt x="6490507" y="1672891"/>
                  <a:pt x="6490507" y="1596177"/>
                </a:cubicBezTo>
                <a:cubicBezTo>
                  <a:pt x="6490507" y="1596177"/>
                  <a:pt x="6490507" y="1596177"/>
                  <a:pt x="6547347" y="1596177"/>
                </a:cubicBezTo>
                <a:cubicBezTo>
                  <a:pt x="6547347" y="1596177"/>
                  <a:pt x="6547347" y="1596177"/>
                  <a:pt x="6547347" y="1484594"/>
                </a:cubicBezTo>
                <a:cubicBezTo>
                  <a:pt x="6547347" y="1484594"/>
                  <a:pt x="6547347" y="1484594"/>
                  <a:pt x="6600843" y="1484594"/>
                </a:cubicBezTo>
                <a:cubicBezTo>
                  <a:pt x="6600843" y="1484594"/>
                  <a:pt x="6600843" y="1484594"/>
                  <a:pt x="6600843" y="1483286"/>
                </a:cubicBezTo>
                <a:lnTo>
                  <a:pt x="6600843" y="1474133"/>
                </a:lnTo>
                <a:cubicBezTo>
                  <a:pt x="6600843" y="1474133"/>
                  <a:pt x="6600843" y="1474133"/>
                  <a:pt x="6634279" y="1474133"/>
                </a:cubicBezTo>
                <a:cubicBezTo>
                  <a:pt x="6634279" y="1474133"/>
                  <a:pt x="6634279" y="1474133"/>
                  <a:pt x="6634279" y="1414854"/>
                </a:cubicBezTo>
                <a:cubicBezTo>
                  <a:pt x="6627591" y="1414854"/>
                  <a:pt x="6627591" y="1414854"/>
                  <a:pt x="6627591" y="1412238"/>
                </a:cubicBezTo>
                <a:lnTo>
                  <a:pt x="6627591" y="1393932"/>
                </a:lnTo>
                <a:lnTo>
                  <a:pt x="6634279" y="1397420"/>
                </a:lnTo>
                <a:cubicBezTo>
                  <a:pt x="6634279" y="1397420"/>
                  <a:pt x="6634279" y="1397420"/>
                  <a:pt x="6640967" y="1362549"/>
                </a:cubicBezTo>
                <a:cubicBezTo>
                  <a:pt x="6640967" y="1362549"/>
                  <a:pt x="6640967" y="1362549"/>
                  <a:pt x="6647653" y="1397420"/>
                </a:cubicBezTo>
                <a:cubicBezTo>
                  <a:pt x="6650997" y="1393932"/>
                  <a:pt x="6650997" y="1393932"/>
                  <a:pt x="6651415" y="1392624"/>
                </a:cubicBezTo>
                <a:lnTo>
                  <a:pt x="6654341" y="1383471"/>
                </a:lnTo>
                <a:cubicBezTo>
                  <a:pt x="6654341" y="1383471"/>
                  <a:pt x="6654341" y="1383471"/>
                  <a:pt x="6655175" y="1381728"/>
                </a:cubicBezTo>
                <a:lnTo>
                  <a:pt x="6661027" y="1369523"/>
                </a:lnTo>
                <a:cubicBezTo>
                  <a:pt x="6661027" y="1369523"/>
                  <a:pt x="6661027" y="1369523"/>
                  <a:pt x="6661863" y="1367780"/>
                </a:cubicBezTo>
                <a:lnTo>
                  <a:pt x="6667715" y="1355576"/>
                </a:lnTo>
                <a:cubicBezTo>
                  <a:pt x="6667715" y="1355576"/>
                  <a:pt x="6667715" y="1355576"/>
                  <a:pt x="6669803" y="1354268"/>
                </a:cubicBezTo>
                <a:lnTo>
                  <a:pt x="6684431" y="1345115"/>
                </a:lnTo>
                <a:cubicBezTo>
                  <a:pt x="6684431" y="1345115"/>
                  <a:pt x="6684431" y="1345115"/>
                  <a:pt x="6686939" y="1343372"/>
                </a:cubicBezTo>
                <a:lnTo>
                  <a:pt x="6704493" y="1331166"/>
                </a:lnTo>
                <a:cubicBezTo>
                  <a:pt x="6704493" y="1331166"/>
                  <a:pt x="6704493" y="1331166"/>
                  <a:pt x="6705747" y="1329423"/>
                </a:cubicBezTo>
                <a:lnTo>
                  <a:pt x="6714523" y="1317219"/>
                </a:lnTo>
                <a:cubicBezTo>
                  <a:pt x="6714523" y="1317219"/>
                  <a:pt x="6714523" y="1317219"/>
                  <a:pt x="6715359" y="1314168"/>
                </a:cubicBezTo>
                <a:lnTo>
                  <a:pt x="6721211" y="1292810"/>
                </a:lnTo>
                <a:cubicBezTo>
                  <a:pt x="6721211" y="1292810"/>
                  <a:pt x="6721211" y="1292810"/>
                  <a:pt x="6722047" y="1295861"/>
                </a:cubicBezTo>
                <a:lnTo>
                  <a:pt x="6727897" y="1317219"/>
                </a:lnTo>
                <a:cubicBezTo>
                  <a:pt x="6727897" y="1317219"/>
                  <a:pt x="6727897" y="1317219"/>
                  <a:pt x="6728733" y="1318526"/>
                </a:cubicBezTo>
                <a:lnTo>
                  <a:pt x="6734585" y="1327680"/>
                </a:lnTo>
                <a:cubicBezTo>
                  <a:pt x="6734585" y="1327680"/>
                  <a:pt x="6734585" y="1327680"/>
                  <a:pt x="6736675" y="1329423"/>
                </a:cubicBezTo>
                <a:lnTo>
                  <a:pt x="6751303" y="1341627"/>
                </a:lnTo>
                <a:cubicBezTo>
                  <a:pt x="6751303" y="1341627"/>
                  <a:pt x="6751303" y="1341627"/>
                  <a:pt x="6752975" y="1343372"/>
                </a:cubicBezTo>
                <a:lnTo>
                  <a:pt x="6764675" y="1355576"/>
                </a:lnTo>
                <a:cubicBezTo>
                  <a:pt x="6764675" y="1355576"/>
                  <a:pt x="6764675" y="1355576"/>
                  <a:pt x="6766349" y="1357319"/>
                </a:cubicBezTo>
                <a:lnTo>
                  <a:pt x="6778051" y="1369523"/>
                </a:lnTo>
                <a:cubicBezTo>
                  <a:pt x="6778051" y="1369523"/>
                  <a:pt x="6778051" y="1369523"/>
                  <a:pt x="6778469" y="1371267"/>
                </a:cubicBezTo>
                <a:lnTo>
                  <a:pt x="6781393" y="1383471"/>
                </a:lnTo>
                <a:cubicBezTo>
                  <a:pt x="6781393" y="1383471"/>
                  <a:pt x="6781393" y="1383471"/>
                  <a:pt x="6781811" y="1385214"/>
                </a:cubicBezTo>
                <a:lnTo>
                  <a:pt x="6784737" y="1397420"/>
                </a:lnTo>
                <a:cubicBezTo>
                  <a:pt x="6791423" y="1397420"/>
                  <a:pt x="6791423" y="1397420"/>
                  <a:pt x="6794767" y="1362549"/>
                </a:cubicBezTo>
                <a:cubicBezTo>
                  <a:pt x="6794767" y="1362549"/>
                  <a:pt x="6794767" y="1362549"/>
                  <a:pt x="6801455" y="1397420"/>
                </a:cubicBezTo>
                <a:cubicBezTo>
                  <a:pt x="6808141" y="1397420"/>
                  <a:pt x="6808141" y="1397420"/>
                  <a:pt x="6808141" y="1400034"/>
                </a:cubicBezTo>
                <a:lnTo>
                  <a:pt x="6808141" y="1418342"/>
                </a:lnTo>
                <a:cubicBezTo>
                  <a:pt x="6801455" y="1418342"/>
                  <a:pt x="6801455" y="1418342"/>
                  <a:pt x="6801455" y="1467159"/>
                </a:cubicBezTo>
                <a:cubicBezTo>
                  <a:pt x="6801455" y="1467159"/>
                  <a:pt x="6801455" y="1467159"/>
                  <a:pt x="6803127" y="1467159"/>
                </a:cubicBezTo>
                <a:lnTo>
                  <a:pt x="6814829" y="1467159"/>
                </a:lnTo>
                <a:cubicBezTo>
                  <a:pt x="6814829" y="1474133"/>
                  <a:pt x="6814829" y="1474133"/>
                  <a:pt x="6816083" y="1474133"/>
                </a:cubicBezTo>
                <a:lnTo>
                  <a:pt x="6824859" y="1474133"/>
                </a:lnTo>
                <a:cubicBezTo>
                  <a:pt x="6824859" y="1474133"/>
                  <a:pt x="6824859" y="1474133"/>
                  <a:pt x="6824859" y="1472390"/>
                </a:cubicBezTo>
                <a:lnTo>
                  <a:pt x="6824859" y="1460184"/>
                </a:lnTo>
                <a:cubicBezTo>
                  <a:pt x="6824859" y="1460184"/>
                  <a:pt x="6824859" y="1460184"/>
                  <a:pt x="6828203" y="1460184"/>
                </a:cubicBezTo>
                <a:lnTo>
                  <a:pt x="6851607" y="1460184"/>
                </a:lnTo>
                <a:cubicBezTo>
                  <a:pt x="6851607" y="1460184"/>
                  <a:pt x="6851607" y="1460184"/>
                  <a:pt x="6851607" y="1457133"/>
                </a:cubicBezTo>
                <a:lnTo>
                  <a:pt x="6851607" y="1435776"/>
                </a:lnTo>
                <a:cubicBezTo>
                  <a:pt x="6851607" y="1435776"/>
                  <a:pt x="6851607" y="1435776"/>
                  <a:pt x="6908447" y="1435776"/>
                </a:cubicBezTo>
                <a:cubicBezTo>
                  <a:pt x="6908447" y="1435776"/>
                  <a:pt x="6908447" y="1435776"/>
                  <a:pt x="6908447" y="1437956"/>
                </a:cubicBezTo>
                <a:lnTo>
                  <a:pt x="6908447" y="1453211"/>
                </a:lnTo>
                <a:cubicBezTo>
                  <a:pt x="6908447" y="1453211"/>
                  <a:pt x="6908447" y="1453211"/>
                  <a:pt x="6938539" y="1453211"/>
                </a:cubicBezTo>
                <a:cubicBezTo>
                  <a:pt x="6938539" y="1453211"/>
                  <a:pt x="6938539" y="1453211"/>
                  <a:pt x="6938539" y="1456698"/>
                </a:cubicBezTo>
                <a:lnTo>
                  <a:pt x="6938539" y="1481106"/>
                </a:lnTo>
                <a:cubicBezTo>
                  <a:pt x="6931853" y="1481106"/>
                  <a:pt x="6931853" y="1481106"/>
                  <a:pt x="6931853" y="1482414"/>
                </a:cubicBezTo>
                <a:lnTo>
                  <a:pt x="6931853" y="1491567"/>
                </a:lnTo>
                <a:cubicBezTo>
                  <a:pt x="6938539" y="1491567"/>
                  <a:pt x="6938539" y="1491567"/>
                  <a:pt x="6938539" y="1494183"/>
                </a:cubicBezTo>
                <a:lnTo>
                  <a:pt x="6938539" y="1512489"/>
                </a:lnTo>
                <a:lnTo>
                  <a:pt x="6931853" y="1519463"/>
                </a:lnTo>
                <a:cubicBezTo>
                  <a:pt x="6931853" y="1519463"/>
                  <a:pt x="6931853" y="1519463"/>
                  <a:pt x="6931853" y="1603151"/>
                </a:cubicBezTo>
                <a:cubicBezTo>
                  <a:pt x="6931853" y="1603151"/>
                  <a:pt x="6931853" y="1603151"/>
                  <a:pt x="6934777" y="1603151"/>
                </a:cubicBezTo>
                <a:lnTo>
                  <a:pt x="6955257" y="1603151"/>
                </a:lnTo>
                <a:cubicBezTo>
                  <a:pt x="6955257" y="1610124"/>
                  <a:pt x="6955257" y="1610124"/>
                  <a:pt x="6957763" y="1610124"/>
                </a:cubicBezTo>
                <a:lnTo>
                  <a:pt x="6975319" y="1610124"/>
                </a:lnTo>
                <a:cubicBezTo>
                  <a:pt x="6975319" y="1610124"/>
                  <a:pt x="6975319" y="1610124"/>
                  <a:pt x="6975319" y="1613175"/>
                </a:cubicBezTo>
                <a:lnTo>
                  <a:pt x="6975319" y="1634534"/>
                </a:lnTo>
                <a:cubicBezTo>
                  <a:pt x="6975319" y="1634534"/>
                  <a:pt x="6975319" y="1634534"/>
                  <a:pt x="6977827" y="1634534"/>
                </a:cubicBezTo>
                <a:lnTo>
                  <a:pt x="6995379" y="1634534"/>
                </a:lnTo>
                <a:cubicBezTo>
                  <a:pt x="6995379" y="1634534"/>
                  <a:pt x="6995379" y="1634534"/>
                  <a:pt x="6995379" y="1631483"/>
                </a:cubicBezTo>
                <a:lnTo>
                  <a:pt x="6995379" y="1610124"/>
                </a:lnTo>
                <a:cubicBezTo>
                  <a:pt x="6995379" y="1610124"/>
                  <a:pt x="6995379" y="1610124"/>
                  <a:pt x="6998303" y="1608381"/>
                </a:cubicBezTo>
                <a:lnTo>
                  <a:pt x="7018783" y="1596177"/>
                </a:lnTo>
                <a:cubicBezTo>
                  <a:pt x="7018783" y="1596177"/>
                  <a:pt x="7018783" y="1596177"/>
                  <a:pt x="7018783" y="1564794"/>
                </a:cubicBezTo>
                <a:cubicBezTo>
                  <a:pt x="7012097" y="1564794"/>
                  <a:pt x="7012097" y="1564794"/>
                  <a:pt x="7012097" y="1529924"/>
                </a:cubicBezTo>
                <a:cubicBezTo>
                  <a:pt x="7012097" y="1529924"/>
                  <a:pt x="7012097" y="1529924"/>
                  <a:pt x="7013767" y="1529924"/>
                </a:cubicBezTo>
                <a:lnTo>
                  <a:pt x="7025471" y="1529924"/>
                </a:lnTo>
                <a:cubicBezTo>
                  <a:pt x="7025471" y="1526438"/>
                  <a:pt x="7025471" y="1526438"/>
                  <a:pt x="7055563" y="1526438"/>
                </a:cubicBezTo>
                <a:cubicBezTo>
                  <a:pt x="7055563" y="1526438"/>
                  <a:pt x="7055563" y="1526438"/>
                  <a:pt x="7055563" y="1524693"/>
                </a:cubicBezTo>
                <a:lnTo>
                  <a:pt x="7055563" y="1512489"/>
                </a:lnTo>
                <a:cubicBezTo>
                  <a:pt x="7055563" y="1512489"/>
                  <a:pt x="7055563" y="1512489"/>
                  <a:pt x="7058071" y="1512489"/>
                </a:cubicBezTo>
                <a:lnTo>
                  <a:pt x="7075623" y="1512489"/>
                </a:lnTo>
                <a:cubicBezTo>
                  <a:pt x="7075623" y="1512489"/>
                  <a:pt x="7075623" y="1512489"/>
                  <a:pt x="7075623" y="1338141"/>
                </a:cubicBezTo>
                <a:cubicBezTo>
                  <a:pt x="7075623" y="1338141"/>
                  <a:pt x="7075623" y="1338141"/>
                  <a:pt x="7077295" y="1338141"/>
                </a:cubicBezTo>
                <a:lnTo>
                  <a:pt x="7088997" y="1338141"/>
                </a:lnTo>
                <a:cubicBezTo>
                  <a:pt x="7088997" y="1338141"/>
                  <a:pt x="7088997" y="1338141"/>
                  <a:pt x="7088997" y="1334654"/>
                </a:cubicBezTo>
                <a:lnTo>
                  <a:pt x="7088997" y="1310244"/>
                </a:lnTo>
                <a:cubicBezTo>
                  <a:pt x="7092341" y="1310244"/>
                  <a:pt x="7092341" y="1310244"/>
                  <a:pt x="7092341" y="1240505"/>
                </a:cubicBezTo>
                <a:cubicBezTo>
                  <a:pt x="7092341" y="1240505"/>
                  <a:pt x="7092341" y="1240505"/>
                  <a:pt x="7094013" y="1240505"/>
                </a:cubicBezTo>
                <a:lnTo>
                  <a:pt x="7105715" y="1240505"/>
                </a:lnTo>
                <a:cubicBezTo>
                  <a:pt x="7105715" y="1240505"/>
                  <a:pt x="7105715" y="1240505"/>
                  <a:pt x="7105715" y="1242249"/>
                </a:cubicBezTo>
                <a:lnTo>
                  <a:pt x="7105715" y="1254453"/>
                </a:lnTo>
                <a:cubicBezTo>
                  <a:pt x="7112401" y="1254453"/>
                  <a:pt x="7112401" y="1254453"/>
                  <a:pt x="7112401" y="1250966"/>
                </a:cubicBezTo>
                <a:lnTo>
                  <a:pt x="7112401" y="1226558"/>
                </a:lnTo>
                <a:cubicBezTo>
                  <a:pt x="7112401" y="1226558"/>
                  <a:pt x="7112401" y="1226558"/>
                  <a:pt x="7114491" y="1225686"/>
                </a:cubicBezTo>
                <a:lnTo>
                  <a:pt x="7129119" y="1219584"/>
                </a:lnTo>
                <a:cubicBezTo>
                  <a:pt x="7129119" y="1219584"/>
                  <a:pt x="7129119" y="1219584"/>
                  <a:pt x="7130791" y="1220456"/>
                </a:cubicBezTo>
                <a:lnTo>
                  <a:pt x="7142493" y="1226558"/>
                </a:lnTo>
                <a:cubicBezTo>
                  <a:pt x="7142493" y="1226558"/>
                  <a:pt x="7142493" y="1226558"/>
                  <a:pt x="7145001" y="1226558"/>
                </a:cubicBezTo>
                <a:lnTo>
                  <a:pt x="7162555" y="1226558"/>
                </a:lnTo>
                <a:cubicBezTo>
                  <a:pt x="7162555" y="1226558"/>
                  <a:pt x="7162555" y="1226558"/>
                  <a:pt x="7162555" y="1181226"/>
                </a:cubicBezTo>
                <a:cubicBezTo>
                  <a:pt x="7162555" y="1181226"/>
                  <a:pt x="7162555" y="1181226"/>
                  <a:pt x="7164227" y="1181226"/>
                </a:cubicBezTo>
                <a:lnTo>
                  <a:pt x="7175927" y="1181226"/>
                </a:lnTo>
                <a:cubicBezTo>
                  <a:pt x="7175927" y="1188201"/>
                  <a:pt x="7175927" y="1188201"/>
                  <a:pt x="7178017" y="1188201"/>
                </a:cubicBezTo>
                <a:lnTo>
                  <a:pt x="7192647" y="1188201"/>
                </a:lnTo>
                <a:cubicBezTo>
                  <a:pt x="7192647" y="1181226"/>
                  <a:pt x="7192647" y="1181226"/>
                  <a:pt x="7194319" y="1181226"/>
                </a:cubicBezTo>
                <a:lnTo>
                  <a:pt x="7206021" y="1181226"/>
                </a:lnTo>
                <a:cubicBezTo>
                  <a:pt x="7206021" y="1181226"/>
                  <a:pt x="7206021" y="1181226"/>
                  <a:pt x="7206021" y="1233531"/>
                </a:cubicBezTo>
                <a:cubicBezTo>
                  <a:pt x="7206021" y="1233531"/>
                  <a:pt x="7206021" y="1233531"/>
                  <a:pt x="7208111" y="1235274"/>
                </a:cubicBezTo>
                <a:lnTo>
                  <a:pt x="7222739" y="1247480"/>
                </a:lnTo>
                <a:cubicBezTo>
                  <a:pt x="7219395" y="1257941"/>
                  <a:pt x="7219395" y="1257941"/>
                  <a:pt x="7256173" y="1257941"/>
                </a:cubicBezTo>
                <a:cubicBezTo>
                  <a:pt x="7256173" y="1257941"/>
                  <a:pt x="7256173" y="1257941"/>
                  <a:pt x="7256173" y="1255761"/>
                </a:cubicBezTo>
                <a:lnTo>
                  <a:pt x="7256173" y="1240505"/>
                </a:lnTo>
                <a:cubicBezTo>
                  <a:pt x="7256173" y="1240505"/>
                  <a:pt x="7256173" y="1240505"/>
                  <a:pt x="7299639" y="1226558"/>
                </a:cubicBezTo>
                <a:cubicBezTo>
                  <a:pt x="7299639" y="1226558"/>
                  <a:pt x="7299639" y="1226558"/>
                  <a:pt x="7299639" y="1224815"/>
                </a:cubicBezTo>
                <a:lnTo>
                  <a:pt x="7299639" y="1212609"/>
                </a:lnTo>
                <a:cubicBezTo>
                  <a:pt x="7299639" y="1212609"/>
                  <a:pt x="7299639" y="1212609"/>
                  <a:pt x="7300893" y="1212609"/>
                </a:cubicBezTo>
                <a:lnTo>
                  <a:pt x="7309669" y="1212609"/>
                </a:lnTo>
                <a:cubicBezTo>
                  <a:pt x="7309669" y="1212609"/>
                  <a:pt x="7309669" y="1212609"/>
                  <a:pt x="7309669" y="1211303"/>
                </a:cubicBezTo>
                <a:lnTo>
                  <a:pt x="7309669" y="1202148"/>
                </a:lnTo>
                <a:cubicBezTo>
                  <a:pt x="7309669" y="1202148"/>
                  <a:pt x="7309669" y="1202148"/>
                  <a:pt x="7313013" y="1202148"/>
                </a:cubicBezTo>
                <a:lnTo>
                  <a:pt x="7336417" y="1202148"/>
                </a:lnTo>
                <a:cubicBezTo>
                  <a:pt x="7336417" y="1202148"/>
                  <a:pt x="7336417" y="1202148"/>
                  <a:pt x="7336417" y="1203456"/>
                </a:cubicBezTo>
                <a:lnTo>
                  <a:pt x="7336417" y="1212609"/>
                </a:lnTo>
                <a:cubicBezTo>
                  <a:pt x="7336417" y="1212609"/>
                  <a:pt x="7336417" y="1212609"/>
                  <a:pt x="7338925" y="1212609"/>
                </a:cubicBezTo>
                <a:lnTo>
                  <a:pt x="7356479" y="1212609"/>
                </a:lnTo>
                <a:cubicBezTo>
                  <a:pt x="7356479" y="1212609"/>
                  <a:pt x="7356479" y="1212609"/>
                  <a:pt x="7356479" y="1215225"/>
                </a:cubicBezTo>
                <a:lnTo>
                  <a:pt x="7356479" y="1233531"/>
                </a:lnTo>
                <a:cubicBezTo>
                  <a:pt x="7356479" y="1233531"/>
                  <a:pt x="7356479" y="1233531"/>
                  <a:pt x="7393257" y="1233531"/>
                </a:cubicBezTo>
                <a:cubicBezTo>
                  <a:pt x="7393257" y="1233531"/>
                  <a:pt x="7393257" y="1233531"/>
                  <a:pt x="7393257" y="1231788"/>
                </a:cubicBezTo>
                <a:lnTo>
                  <a:pt x="7393257" y="1219584"/>
                </a:lnTo>
                <a:cubicBezTo>
                  <a:pt x="7393257" y="1219584"/>
                  <a:pt x="7393257" y="1219584"/>
                  <a:pt x="7395347" y="1219584"/>
                </a:cubicBezTo>
                <a:lnTo>
                  <a:pt x="7409975" y="1219584"/>
                </a:lnTo>
                <a:cubicBezTo>
                  <a:pt x="7409975" y="1219584"/>
                  <a:pt x="7409975" y="1219584"/>
                  <a:pt x="7409975" y="1217840"/>
                </a:cubicBezTo>
                <a:lnTo>
                  <a:pt x="7409975" y="1205636"/>
                </a:lnTo>
                <a:cubicBezTo>
                  <a:pt x="7409975" y="1205636"/>
                  <a:pt x="7409975" y="1205636"/>
                  <a:pt x="7412483" y="1205636"/>
                </a:cubicBezTo>
                <a:lnTo>
                  <a:pt x="7430035" y="1205636"/>
                </a:lnTo>
                <a:cubicBezTo>
                  <a:pt x="7430035" y="1205636"/>
                  <a:pt x="7430035" y="1205636"/>
                  <a:pt x="7430035" y="1207379"/>
                </a:cubicBezTo>
                <a:lnTo>
                  <a:pt x="7430035" y="1219584"/>
                </a:lnTo>
                <a:cubicBezTo>
                  <a:pt x="7436723" y="1219584"/>
                  <a:pt x="7436723" y="1219584"/>
                  <a:pt x="7436723" y="1135896"/>
                </a:cubicBezTo>
                <a:cubicBezTo>
                  <a:pt x="7436723" y="1135896"/>
                  <a:pt x="7436723" y="1135896"/>
                  <a:pt x="7587181" y="1135896"/>
                </a:cubicBezTo>
                <a:cubicBezTo>
                  <a:pt x="7587181" y="1135896"/>
                  <a:pt x="7587181" y="1135896"/>
                  <a:pt x="7587181" y="1247480"/>
                </a:cubicBezTo>
                <a:cubicBezTo>
                  <a:pt x="7587181" y="1247480"/>
                  <a:pt x="7587181" y="1247480"/>
                  <a:pt x="7590525" y="1247480"/>
                </a:cubicBezTo>
                <a:lnTo>
                  <a:pt x="7613929" y="1247480"/>
                </a:lnTo>
                <a:cubicBezTo>
                  <a:pt x="7613929" y="1247480"/>
                  <a:pt x="7613929" y="1247480"/>
                  <a:pt x="7613929" y="1121948"/>
                </a:cubicBezTo>
                <a:cubicBezTo>
                  <a:pt x="7613929" y="1121948"/>
                  <a:pt x="7613929" y="1121948"/>
                  <a:pt x="7647365" y="1104513"/>
                </a:cubicBezTo>
                <a:cubicBezTo>
                  <a:pt x="7647365" y="1104513"/>
                  <a:pt x="7647365" y="1104513"/>
                  <a:pt x="7690831" y="1104513"/>
                </a:cubicBezTo>
                <a:cubicBezTo>
                  <a:pt x="7690831" y="1104513"/>
                  <a:pt x="7690831" y="1104513"/>
                  <a:pt x="7693757" y="1101899"/>
                </a:cubicBezTo>
                <a:lnTo>
                  <a:pt x="7714235" y="1083591"/>
                </a:lnTo>
                <a:cubicBezTo>
                  <a:pt x="7714235" y="1083591"/>
                  <a:pt x="7714235" y="1083591"/>
                  <a:pt x="7771075" y="1083591"/>
                </a:cubicBezTo>
                <a:cubicBezTo>
                  <a:pt x="7771075" y="1083591"/>
                  <a:pt x="7771075" y="1083591"/>
                  <a:pt x="7771075" y="1086207"/>
                </a:cubicBezTo>
                <a:lnTo>
                  <a:pt x="7771075" y="1104513"/>
                </a:lnTo>
                <a:cubicBezTo>
                  <a:pt x="7771075" y="1104513"/>
                  <a:pt x="7771075" y="1104513"/>
                  <a:pt x="7827915" y="1104513"/>
                </a:cubicBezTo>
                <a:cubicBezTo>
                  <a:pt x="7827915" y="1104513"/>
                  <a:pt x="7827915" y="1104513"/>
                  <a:pt x="7827915" y="1240505"/>
                </a:cubicBezTo>
                <a:cubicBezTo>
                  <a:pt x="7827915" y="1240505"/>
                  <a:pt x="7827915" y="1240505"/>
                  <a:pt x="7830005" y="1240505"/>
                </a:cubicBezTo>
                <a:lnTo>
                  <a:pt x="7844633" y="1240505"/>
                </a:lnTo>
                <a:cubicBezTo>
                  <a:pt x="7844633" y="1240505"/>
                  <a:pt x="7844633" y="1240505"/>
                  <a:pt x="7844633" y="1439262"/>
                </a:cubicBezTo>
                <a:cubicBezTo>
                  <a:pt x="7844633" y="1439262"/>
                  <a:pt x="7844633" y="1439262"/>
                  <a:pt x="7847975" y="1439262"/>
                </a:cubicBezTo>
                <a:lnTo>
                  <a:pt x="7871381" y="1439262"/>
                </a:lnTo>
                <a:cubicBezTo>
                  <a:pt x="7871381" y="1439262"/>
                  <a:pt x="7871381" y="1439262"/>
                  <a:pt x="7871381" y="1310244"/>
                </a:cubicBezTo>
                <a:cubicBezTo>
                  <a:pt x="7871381" y="1310244"/>
                  <a:pt x="7871381" y="1310244"/>
                  <a:pt x="7872635" y="1309373"/>
                </a:cubicBezTo>
                <a:lnTo>
                  <a:pt x="7881411" y="1303271"/>
                </a:lnTo>
                <a:cubicBezTo>
                  <a:pt x="7888099" y="1303271"/>
                  <a:pt x="7888099" y="1303271"/>
                  <a:pt x="7888099" y="1305014"/>
                </a:cubicBezTo>
                <a:lnTo>
                  <a:pt x="7888099" y="1317219"/>
                </a:lnTo>
                <a:cubicBezTo>
                  <a:pt x="7888099" y="1317219"/>
                  <a:pt x="7888099" y="1317219"/>
                  <a:pt x="7891441" y="1315475"/>
                </a:cubicBezTo>
                <a:lnTo>
                  <a:pt x="7914847" y="1303271"/>
                </a:lnTo>
                <a:cubicBezTo>
                  <a:pt x="7914847" y="1303271"/>
                  <a:pt x="7914847" y="1303271"/>
                  <a:pt x="7917773" y="1303271"/>
                </a:cubicBezTo>
                <a:lnTo>
                  <a:pt x="7938251" y="1303271"/>
                </a:lnTo>
                <a:cubicBezTo>
                  <a:pt x="7938251" y="1303271"/>
                  <a:pt x="7938251" y="1303271"/>
                  <a:pt x="7938251" y="1540385"/>
                </a:cubicBezTo>
                <a:cubicBezTo>
                  <a:pt x="7938251" y="1540385"/>
                  <a:pt x="7938251" y="1540385"/>
                  <a:pt x="7985061" y="1547360"/>
                </a:cubicBezTo>
                <a:cubicBezTo>
                  <a:pt x="7985061" y="1543872"/>
                  <a:pt x="7985061" y="1540385"/>
                  <a:pt x="7985061" y="1536899"/>
                </a:cubicBezTo>
                <a:cubicBezTo>
                  <a:pt x="8001779" y="1536899"/>
                  <a:pt x="8018495" y="1536899"/>
                  <a:pt x="8035213" y="1536899"/>
                </a:cubicBezTo>
                <a:cubicBezTo>
                  <a:pt x="8035213" y="1519463"/>
                  <a:pt x="8035213" y="1505516"/>
                  <a:pt x="8035213" y="1491567"/>
                </a:cubicBezTo>
                <a:lnTo>
                  <a:pt x="8048587" y="1491567"/>
                </a:lnTo>
                <a:cubicBezTo>
                  <a:pt x="8048587" y="1470645"/>
                  <a:pt x="8048587" y="1453211"/>
                  <a:pt x="8048587" y="1432289"/>
                </a:cubicBezTo>
                <a:cubicBezTo>
                  <a:pt x="8051931" y="1432289"/>
                  <a:pt x="8055275" y="1432289"/>
                  <a:pt x="8058619" y="1432289"/>
                </a:cubicBezTo>
                <a:cubicBezTo>
                  <a:pt x="8058619" y="1411367"/>
                  <a:pt x="8058619" y="1393932"/>
                  <a:pt x="8058619" y="1373010"/>
                </a:cubicBezTo>
                <a:cubicBezTo>
                  <a:pt x="8065305" y="1373010"/>
                  <a:pt x="8071991" y="1373010"/>
                  <a:pt x="8082023" y="1373010"/>
                </a:cubicBezTo>
                <a:cubicBezTo>
                  <a:pt x="8105427" y="1366037"/>
                  <a:pt x="8132175" y="1352088"/>
                  <a:pt x="8155579" y="1341627"/>
                </a:cubicBezTo>
                <a:cubicBezTo>
                  <a:pt x="8158923" y="1331166"/>
                  <a:pt x="8158923" y="1320705"/>
                  <a:pt x="8158923" y="1310244"/>
                </a:cubicBezTo>
                <a:cubicBezTo>
                  <a:pt x="8162267" y="1320705"/>
                  <a:pt x="8162267" y="1331166"/>
                  <a:pt x="8165611" y="1341627"/>
                </a:cubicBezTo>
                <a:cubicBezTo>
                  <a:pt x="8192359" y="1355576"/>
                  <a:pt x="8215763" y="1369523"/>
                  <a:pt x="8242511" y="1383471"/>
                </a:cubicBezTo>
                <a:cubicBezTo>
                  <a:pt x="8242511" y="1379993"/>
                  <a:pt x="8242511" y="1376516"/>
                  <a:pt x="8242511" y="1376498"/>
                </a:cubicBezTo>
                <a:cubicBezTo>
                  <a:pt x="8249197" y="1376498"/>
                  <a:pt x="8255887" y="1376498"/>
                  <a:pt x="8262573" y="1376498"/>
                </a:cubicBezTo>
                <a:cubicBezTo>
                  <a:pt x="8262573" y="1393932"/>
                  <a:pt x="8262573" y="1414854"/>
                  <a:pt x="8262573" y="1432289"/>
                </a:cubicBezTo>
                <a:cubicBezTo>
                  <a:pt x="8265917" y="1432289"/>
                  <a:pt x="8269259" y="1432289"/>
                  <a:pt x="8272603" y="1432289"/>
                </a:cubicBezTo>
                <a:cubicBezTo>
                  <a:pt x="8272603" y="1453211"/>
                  <a:pt x="8272603" y="1474133"/>
                  <a:pt x="8272603" y="1498541"/>
                </a:cubicBezTo>
                <a:cubicBezTo>
                  <a:pt x="8275947" y="1498541"/>
                  <a:pt x="8279291" y="1498541"/>
                  <a:pt x="8282635" y="1498541"/>
                </a:cubicBezTo>
                <a:cubicBezTo>
                  <a:pt x="8282635" y="1509002"/>
                  <a:pt x="8282635" y="1519463"/>
                  <a:pt x="8282635" y="1529924"/>
                </a:cubicBezTo>
                <a:cubicBezTo>
                  <a:pt x="8289321" y="1529924"/>
                  <a:pt x="8296007" y="1529924"/>
                  <a:pt x="8302695" y="1529924"/>
                </a:cubicBezTo>
                <a:cubicBezTo>
                  <a:pt x="8302695" y="1547360"/>
                  <a:pt x="8302695" y="1561307"/>
                  <a:pt x="8302695" y="1578741"/>
                </a:cubicBezTo>
                <a:cubicBezTo>
                  <a:pt x="8346161" y="1575255"/>
                  <a:pt x="8386283" y="1571768"/>
                  <a:pt x="8429747" y="1568280"/>
                </a:cubicBezTo>
                <a:cubicBezTo>
                  <a:pt x="8429747" y="1550846"/>
                  <a:pt x="8429747" y="1536899"/>
                  <a:pt x="8429747" y="1519463"/>
                </a:cubicBezTo>
                <a:cubicBezTo>
                  <a:pt x="8453153" y="1519463"/>
                  <a:pt x="8476557" y="1519463"/>
                  <a:pt x="8496619" y="1519463"/>
                </a:cubicBezTo>
                <a:cubicBezTo>
                  <a:pt x="8496619" y="1509002"/>
                  <a:pt x="8496619" y="1502028"/>
                  <a:pt x="8496619" y="1491567"/>
                </a:cubicBezTo>
                <a:cubicBezTo>
                  <a:pt x="8543429" y="1491567"/>
                  <a:pt x="8590237" y="1491567"/>
                  <a:pt x="8637047" y="1491567"/>
                </a:cubicBezTo>
                <a:cubicBezTo>
                  <a:pt x="8637047" y="1498541"/>
                  <a:pt x="8637047" y="1502028"/>
                  <a:pt x="8637047" y="1509002"/>
                </a:cubicBezTo>
                <a:cubicBezTo>
                  <a:pt x="8667139" y="1509002"/>
                  <a:pt x="8697229" y="1509002"/>
                  <a:pt x="8727321" y="1509002"/>
                </a:cubicBezTo>
                <a:cubicBezTo>
                  <a:pt x="8727321" y="1512489"/>
                  <a:pt x="8727321" y="1515977"/>
                  <a:pt x="8727321" y="1519463"/>
                </a:cubicBezTo>
                <a:cubicBezTo>
                  <a:pt x="8734007" y="1519463"/>
                  <a:pt x="8744039" y="1519463"/>
                  <a:pt x="8754069" y="1519463"/>
                </a:cubicBezTo>
                <a:cubicBezTo>
                  <a:pt x="8754069" y="1522950"/>
                  <a:pt x="8754069" y="1526438"/>
                  <a:pt x="8754069" y="1529924"/>
                </a:cubicBezTo>
                <a:cubicBezTo>
                  <a:pt x="8760755" y="1529924"/>
                  <a:pt x="8770787" y="1529924"/>
                  <a:pt x="8777473" y="1529924"/>
                </a:cubicBezTo>
                <a:cubicBezTo>
                  <a:pt x="8777473" y="1519920"/>
                  <a:pt x="8777473" y="1509917"/>
                  <a:pt x="8777473" y="1499913"/>
                </a:cubicBezTo>
                <a:lnTo>
                  <a:pt x="8882887" y="1682495"/>
                </a:lnTo>
                <a:lnTo>
                  <a:pt x="0" y="1682495"/>
                </a:lnTo>
                <a:lnTo>
                  <a:pt x="63077" y="1573241"/>
                </a:lnTo>
                <a:cubicBezTo>
                  <a:pt x="82889" y="1571585"/>
                  <a:pt x="102742" y="1569932"/>
                  <a:pt x="123345" y="1568279"/>
                </a:cubicBezTo>
                <a:cubicBezTo>
                  <a:pt x="123345" y="1550844"/>
                  <a:pt x="123345" y="1536897"/>
                  <a:pt x="123345" y="1519461"/>
                </a:cubicBezTo>
                <a:cubicBezTo>
                  <a:pt x="146749" y="1519461"/>
                  <a:pt x="170153" y="1519461"/>
                  <a:pt x="190215" y="1519461"/>
                </a:cubicBezTo>
                <a:cubicBezTo>
                  <a:pt x="190215" y="1509000"/>
                  <a:pt x="190215" y="1502027"/>
                  <a:pt x="190215" y="1491566"/>
                </a:cubicBezTo>
                <a:cubicBezTo>
                  <a:pt x="237025" y="1491566"/>
                  <a:pt x="283834" y="1491566"/>
                  <a:pt x="330643" y="1491566"/>
                </a:cubicBezTo>
                <a:cubicBezTo>
                  <a:pt x="330643" y="1498539"/>
                  <a:pt x="330643" y="1502027"/>
                  <a:pt x="330643" y="1509000"/>
                </a:cubicBezTo>
                <a:cubicBezTo>
                  <a:pt x="360735" y="1509000"/>
                  <a:pt x="390826" y="1509000"/>
                  <a:pt x="420917" y="1509000"/>
                </a:cubicBezTo>
                <a:cubicBezTo>
                  <a:pt x="420917" y="1512488"/>
                  <a:pt x="420917" y="1515975"/>
                  <a:pt x="420917" y="1519461"/>
                </a:cubicBezTo>
                <a:cubicBezTo>
                  <a:pt x="427605" y="1519461"/>
                  <a:pt x="437635" y="1519461"/>
                  <a:pt x="447665" y="1519461"/>
                </a:cubicBezTo>
                <a:cubicBezTo>
                  <a:pt x="447665" y="1522949"/>
                  <a:pt x="447665" y="1526436"/>
                  <a:pt x="447665" y="1529922"/>
                </a:cubicBezTo>
                <a:cubicBezTo>
                  <a:pt x="454353" y="1529922"/>
                  <a:pt x="464383" y="1529922"/>
                  <a:pt x="471070" y="1529922"/>
                </a:cubicBezTo>
                <a:cubicBezTo>
                  <a:pt x="471070" y="1477619"/>
                  <a:pt x="471070" y="1425314"/>
                  <a:pt x="471070" y="1373009"/>
                </a:cubicBezTo>
                <a:cubicBezTo>
                  <a:pt x="494475" y="1366035"/>
                  <a:pt x="517881" y="1359062"/>
                  <a:pt x="541285" y="1352087"/>
                </a:cubicBezTo>
                <a:cubicBezTo>
                  <a:pt x="584751" y="1352087"/>
                  <a:pt x="628216" y="1352087"/>
                  <a:pt x="671681" y="1352087"/>
                </a:cubicBezTo>
                <a:cubicBezTo>
                  <a:pt x="671681" y="1268400"/>
                  <a:pt x="671681" y="1184712"/>
                  <a:pt x="671681" y="1101026"/>
                </a:cubicBezTo>
                <a:cubicBezTo>
                  <a:pt x="681712" y="1094051"/>
                  <a:pt x="695086" y="1090565"/>
                  <a:pt x="708460" y="1083590"/>
                </a:cubicBezTo>
                <a:cubicBezTo>
                  <a:pt x="761956" y="1076616"/>
                  <a:pt x="815453" y="1066155"/>
                  <a:pt x="868949" y="1055694"/>
                </a:cubicBezTo>
                <a:cubicBezTo>
                  <a:pt x="889011" y="1062668"/>
                  <a:pt x="905728" y="1069643"/>
                  <a:pt x="925789" y="1073129"/>
                </a:cubicBezTo>
                <a:cubicBezTo>
                  <a:pt x="929133" y="1076616"/>
                  <a:pt x="932476" y="1080104"/>
                  <a:pt x="935819" y="1083590"/>
                </a:cubicBezTo>
                <a:cubicBezTo>
                  <a:pt x="935819" y="1240503"/>
                  <a:pt x="935819" y="1397418"/>
                  <a:pt x="935819" y="1550844"/>
                </a:cubicBezTo>
                <a:cubicBezTo>
                  <a:pt x="942507" y="1550844"/>
                  <a:pt x="949193" y="1550844"/>
                  <a:pt x="959224" y="1550844"/>
                </a:cubicBezTo>
                <a:cubicBezTo>
                  <a:pt x="959224" y="1488080"/>
                  <a:pt x="959224" y="1425314"/>
                  <a:pt x="959224" y="1362548"/>
                </a:cubicBezTo>
                <a:cubicBezTo>
                  <a:pt x="965911" y="1362548"/>
                  <a:pt x="972598" y="1362548"/>
                  <a:pt x="979285" y="1362548"/>
                </a:cubicBezTo>
                <a:cubicBezTo>
                  <a:pt x="979285" y="1355574"/>
                  <a:pt x="979285" y="1352087"/>
                  <a:pt x="979285" y="1345113"/>
                </a:cubicBezTo>
                <a:cubicBezTo>
                  <a:pt x="985972" y="1341626"/>
                  <a:pt x="992659" y="1338140"/>
                  <a:pt x="999346" y="1334652"/>
                </a:cubicBezTo>
                <a:lnTo>
                  <a:pt x="1016063" y="1334652"/>
                </a:lnTo>
                <a:cubicBezTo>
                  <a:pt x="1016063" y="1327679"/>
                  <a:pt x="1016063" y="1324191"/>
                  <a:pt x="1016063" y="1317218"/>
                </a:cubicBezTo>
                <a:cubicBezTo>
                  <a:pt x="1019407" y="1313730"/>
                  <a:pt x="1026094" y="1310243"/>
                  <a:pt x="1029437" y="1306757"/>
                </a:cubicBezTo>
                <a:cubicBezTo>
                  <a:pt x="1039469" y="1306757"/>
                  <a:pt x="1052843" y="1306757"/>
                  <a:pt x="1062874" y="1306757"/>
                </a:cubicBezTo>
                <a:cubicBezTo>
                  <a:pt x="1062874" y="1324191"/>
                  <a:pt x="1062874" y="1345113"/>
                  <a:pt x="1062874" y="1362548"/>
                </a:cubicBezTo>
                <a:cubicBezTo>
                  <a:pt x="1086279" y="1362548"/>
                  <a:pt x="1109683" y="1362548"/>
                  <a:pt x="1133087" y="1362548"/>
                </a:cubicBezTo>
                <a:cubicBezTo>
                  <a:pt x="1133087" y="1428801"/>
                  <a:pt x="1133087" y="1491566"/>
                  <a:pt x="1133087" y="1557819"/>
                </a:cubicBezTo>
                <a:cubicBezTo>
                  <a:pt x="1143118" y="1557819"/>
                  <a:pt x="1153149" y="1557819"/>
                  <a:pt x="1159835" y="1557819"/>
                </a:cubicBezTo>
                <a:cubicBezTo>
                  <a:pt x="1169866" y="1554332"/>
                  <a:pt x="1176553" y="1550844"/>
                  <a:pt x="1186583" y="1547358"/>
                </a:cubicBezTo>
                <a:cubicBezTo>
                  <a:pt x="1186583" y="1540383"/>
                  <a:pt x="1186583" y="1536897"/>
                  <a:pt x="1186583" y="1533410"/>
                </a:cubicBezTo>
                <a:cubicBezTo>
                  <a:pt x="1183240" y="1533410"/>
                  <a:pt x="1179897" y="1529922"/>
                  <a:pt x="1176553" y="1529922"/>
                </a:cubicBezTo>
                <a:cubicBezTo>
                  <a:pt x="1176553" y="1526436"/>
                  <a:pt x="1176553" y="1522949"/>
                  <a:pt x="1176553" y="1519461"/>
                </a:cubicBezTo>
                <a:cubicBezTo>
                  <a:pt x="1179897" y="1515975"/>
                  <a:pt x="1183240" y="1515975"/>
                  <a:pt x="1186583" y="1512488"/>
                </a:cubicBezTo>
                <a:cubicBezTo>
                  <a:pt x="1186583" y="1488080"/>
                  <a:pt x="1186583" y="1460183"/>
                  <a:pt x="1186583" y="1435775"/>
                </a:cubicBezTo>
                <a:cubicBezTo>
                  <a:pt x="1183240" y="1435775"/>
                  <a:pt x="1179897" y="1432287"/>
                  <a:pt x="1176553" y="1432287"/>
                </a:cubicBezTo>
                <a:cubicBezTo>
                  <a:pt x="1176553" y="1428801"/>
                  <a:pt x="1176553" y="1425314"/>
                  <a:pt x="1176553" y="1421826"/>
                </a:cubicBezTo>
                <a:cubicBezTo>
                  <a:pt x="1179897" y="1418340"/>
                  <a:pt x="1183240" y="1418340"/>
                  <a:pt x="1186583" y="1414853"/>
                </a:cubicBezTo>
                <a:lnTo>
                  <a:pt x="1193271" y="1407879"/>
                </a:lnTo>
                <a:lnTo>
                  <a:pt x="1193271" y="1393931"/>
                </a:lnTo>
                <a:cubicBezTo>
                  <a:pt x="1189927" y="1393931"/>
                  <a:pt x="1189927" y="1393931"/>
                  <a:pt x="1186583" y="1393931"/>
                </a:cubicBezTo>
                <a:cubicBezTo>
                  <a:pt x="1186583" y="1390443"/>
                  <a:pt x="1186583" y="1386957"/>
                  <a:pt x="1186583" y="1383470"/>
                </a:cubicBezTo>
                <a:cubicBezTo>
                  <a:pt x="1189927" y="1383470"/>
                  <a:pt x="1193271" y="1379982"/>
                  <a:pt x="1196614" y="1376496"/>
                </a:cubicBezTo>
                <a:cubicBezTo>
                  <a:pt x="1199957" y="1334652"/>
                  <a:pt x="1209988" y="1299783"/>
                  <a:pt x="1250110" y="1278861"/>
                </a:cubicBezTo>
                <a:cubicBezTo>
                  <a:pt x="1246767" y="1278861"/>
                  <a:pt x="1246767" y="1275374"/>
                  <a:pt x="1243423" y="1275374"/>
                </a:cubicBezTo>
                <a:cubicBezTo>
                  <a:pt x="1243423" y="1271886"/>
                  <a:pt x="1243423" y="1268400"/>
                  <a:pt x="1243423" y="1264913"/>
                </a:cubicBezTo>
                <a:cubicBezTo>
                  <a:pt x="1246767" y="1264913"/>
                  <a:pt x="1250110" y="1261425"/>
                  <a:pt x="1253453" y="1261425"/>
                </a:cubicBezTo>
                <a:cubicBezTo>
                  <a:pt x="1253453" y="1254452"/>
                  <a:pt x="1253453" y="1250964"/>
                  <a:pt x="1253453" y="1247478"/>
                </a:cubicBezTo>
                <a:cubicBezTo>
                  <a:pt x="1256797" y="1247478"/>
                  <a:pt x="1256797" y="1247478"/>
                  <a:pt x="1260141" y="1247478"/>
                </a:cubicBezTo>
                <a:cubicBezTo>
                  <a:pt x="1260141" y="1237017"/>
                  <a:pt x="1260141" y="1226556"/>
                  <a:pt x="1260141" y="1216095"/>
                </a:cubicBezTo>
                <a:cubicBezTo>
                  <a:pt x="1256797" y="1216095"/>
                  <a:pt x="1256797" y="1216095"/>
                  <a:pt x="1253453" y="1216095"/>
                </a:cubicBezTo>
                <a:cubicBezTo>
                  <a:pt x="1253453" y="1212608"/>
                  <a:pt x="1253453" y="1212608"/>
                  <a:pt x="1253453" y="1209122"/>
                </a:cubicBezTo>
                <a:lnTo>
                  <a:pt x="1260141" y="1205634"/>
                </a:lnTo>
                <a:cubicBezTo>
                  <a:pt x="1266827" y="1198661"/>
                  <a:pt x="1270171" y="1191686"/>
                  <a:pt x="1276858" y="1181225"/>
                </a:cubicBezTo>
                <a:cubicBezTo>
                  <a:pt x="1280201" y="1174251"/>
                  <a:pt x="1280201" y="1170765"/>
                  <a:pt x="1280201" y="1167278"/>
                </a:cubicBezTo>
                <a:cubicBezTo>
                  <a:pt x="1273515" y="1156817"/>
                  <a:pt x="1273515" y="1139382"/>
                  <a:pt x="1280201" y="1128921"/>
                </a:cubicBezTo>
                <a:cubicBezTo>
                  <a:pt x="1280203" y="1128917"/>
                  <a:pt x="1280225" y="1128848"/>
                  <a:pt x="1280620" y="1127613"/>
                </a:cubicBezTo>
                <a:lnTo>
                  <a:pt x="1283545" y="1118460"/>
                </a:lnTo>
                <a:cubicBezTo>
                  <a:pt x="1283547" y="1118465"/>
                  <a:pt x="1283569" y="1118534"/>
                  <a:pt x="1283963" y="1119768"/>
                </a:cubicBezTo>
                <a:lnTo>
                  <a:pt x="1286889" y="1128921"/>
                </a:lnTo>
                <a:cubicBezTo>
                  <a:pt x="1293575" y="1139382"/>
                  <a:pt x="1296919" y="1156817"/>
                  <a:pt x="1290232" y="1167278"/>
                </a:cubicBezTo>
                <a:cubicBezTo>
                  <a:pt x="1290232" y="1170765"/>
                  <a:pt x="1290232" y="1174251"/>
                  <a:pt x="1290232" y="1177739"/>
                </a:cubicBezTo>
                <a:cubicBezTo>
                  <a:pt x="1296919" y="1188200"/>
                  <a:pt x="1303606" y="1198661"/>
                  <a:pt x="1306951" y="1205634"/>
                </a:cubicBezTo>
                <a:cubicBezTo>
                  <a:pt x="1310295" y="1205634"/>
                  <a:pt x="1310295" y="1209122"/>
                  <a:pt x="1313638" y="1209122"/>
                </a:cubicBezTo>
                <a:cubicBezTo>
                  <a:pt x="1313638" y="1212608"/>
                  <a:pt x="1313638" y="1212608"/>
                  <a:pt x="1313638" y="1216095"/>
                </a:cubicBezTo>
                <a:cubicBezTo>
                  <a:pt x="1310295" y="1226556"/>
                  <a:pt x="1310295" y="1237017"/>
                  <a:pt x="1310295" y="1247478"/>
                </a:cubicBezTo>
                <a:cubicBezTo>
                  <a:pt x="1316981" y="1250964"/>
                  <a:pt x="1316981" y="1254452"/>
                  <a:pt x="1316981" y="1261425"/>
                </a:cubicBezTo>
                <a:lnTo>
                  <a:pt x="1323669" y="1264913"/>
                </a:lnTo>
                <a:cubicBezTo>
                  <a:pt x="1323669" y="1268400"/>
                  <a:pt x="1323669" y="1271886"/>
                  <a:pt x="1323669" y="1275374"/>
                </a:cubicBezTo>
                <a:cubicBezTo>
                  <a:pt x="1320325" y="1278861"/>
                  <a:pt x="1320325" y="1278861"/>
                  <a:pt x="1316981" y="1278861"/>
                </a:cubicBezTo>
                <a:cubicBezTo>
                  <a:pt x="1337042" y="1289322"/>
                  <a:pt x="1348745" y="1303270"/>
                  <a:pt x="1356268" y="1319833"/>
                </a:cubicBezTo>
                <a:lnTo>
                  <a:pt x="1369603" y="1373009"/>
                </a:lnTo>
                <a:lnTo>
                  <a:pt x="1417287" y="1373009"/>
                </a:lnTo>
                <a:lnTo>
                  <a:pt x="1417287" y="1329494"/>
                </a:lnTo>
                <a:lnTo>
                  <a:pt x="1409211" y="1329494"/>
                </a:lnTo>
                <a:cubicBezTo>
                  <a:pt x="1409211" y="1329459"/>
                  <a:pt x="1409211" y="1326621"/>
                  <a:pt x="1409211" y="1086294"/>
                </a:cubicBezTo>
                <a:cubicBezTo>
                  <a:pt x="1409228" y="1086294"/>
                  <a:pt x="1409934" y="1086294"/>
                  <a:pt x="1439612" y="1086294"/>
                </a:cubicBezTo>
                <a:cubicBezTo>
                  <a:pt x="1439618" y="1086285"/>
                  <a:pt x="1439673" y="1086162"/>
                  <a:pt x="1440372" y="1084673"/>
                </a:cubicBezTo>
                <a:lnTo>
                  <a:pt x="1445691" y="1073324"/>
                </a:lnTo>
                <a:cubicBezTo>
                  <a:pt x="1445705" y="1073325"/>
                  <a:pt x="1445874" y="1073352"/>
                  <a:pt x="1448352" y="1073729"/>
                </a:cubicBezTo>
                <a:lnTo>
                  <a:pt x="1466972" y="1076565"/>
                </a:lnTo>
                <a:cubicBezTo>
                  <a:pt x="1466976" y="1076580"/>
                  <a:pt x="1467033" y="1076732"/>
                  <a:pt x="1467732" y="1078593"/>
                </a:cubicBezTo>
                <a:lnTo>
                  <a:pt x="1473051" y="1092779"/>
                </a:lnTo>
                <a:cubicBezTo>
                  <a:pt x="1473072" y="1092780"/>
                  <a:pt x="1473966" y="1092855"/>
                  <a:pt x="1512572" y="1096022"/>
                </a:cubicBezTo>
                <a:cubicBezTo>
                  <a:pt x="1512572" y="1095992"/>
                  <a:pt x="1512572" y="1093697"/>
                  <a:pt x="1512572" y="911190"/>
                </a:cubicBezTo>
                <a:cubicBezTo>
                  <a:pt x="1512585" y="911190"/>
                  <a:pt x="1512764" y="911190"/>
                  <a:pt x="1515612" y="911190"/>
                </a:cubicBezTo>
                <a:lnTo>
                  <a:pt x="1536893" y="911190"/>
                </a:lnTo>
                <a:cubicBezTo>
                  <a:pt x="1536893" y="911157"/>
                  <a:pt x="1536893" y="908586"/>
                  <a:pt x="1536893" y="706902"/>
                </a:cubicBezTo>
                <a:cubicBezTo>
                  <a:pt x="1536905" y="706902"/>
                  <a:pt x="1537067" y="706902"/>
                  <a:pt x="1539552" y="706902"/>
                </a:cubicBezTo>
                <a:lnTo>
                  <a:pt x="1558173" y="706902"/>
                </a:lnTo>
                <a:cubicBezTo>
                  <a:pt x="1558173" y="706877"/>
                  <a:pt x="1558173" y="704768"/>
                  <a:pt x="1558173" y="535041"/>
                </a:cubicBezTo>
                <a:cubicBezTo>
                  <a:pt x="1564253" y="531798"/>
                  <a:pt x="1564253" y="531798"/>
                  <a:pt x="1564253" y="492885"/>
                </a:cubicBezTo>
                <a:cubicBezTo>
                  <a:pt x="1564263" y="492885"/>
                  <a:pt x="1564443" y="492885"/>
                  <a:pt x="1567293" y="492885"/>
                </a:cubicBezTo>
                <a:lnTo>
                  <a:pt x="1588574" y="492885"/>
                </a:lnTo>
                <a:cubicBezTo>
                  <a:pt x="1588590" y="492851"/>
                  <a:pt x="1589499" y="490800"/>
                  <a:pt x="1643294" y="369665"/>
                </a:cubicBezTo>
                <a:cubicBezTo>
                  <a:pt x="1643294" y="369644"/>
                  <a:pt x="1643345" y="366717"/>
                  <a:pt x="16493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27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C22DEAED-1639-4112-B840-31264609C2DD}"/>
              </a:ext>
            </a:extLst>
          </p:cNvPr>
          <p:cNvSpPr>
            <a:spLocks/>
          </p:cNvSpPr>
          <p:nvPr userDrawn="1"/>
        </p:nvSpPr>
        <p:spPr bwMode="auto">
          <a:xfrm>
            <a:off x="6127769" y="5774694"/>
            <a:ext cx="6085418" cy="1121663"/>
          </a:xfrm>
          <a:custGeom>
            <a:avLst/>
            <a:gdLst>
              <a:gd name="connsiteX0" fmla="*/ 1649375 w 8882887"/>
              <a:gd name="connsiteY0" fmla="*/ 0 h 1682495"/>
              <a:gd name="connsiteX1" fmla="*/ 1652414 w 8882887"/>
              <a:gd name="connsiteY1" fmla="*/ 369665 h 1682495"/>
              <a:gd name="connsiteX2" fmla="*/ 1710174 w 8882887"/>
              <a:gd name="connsiteY2" fmla="*/ 489644 h 1682495"/>
              <a:gd name="connsiteX3" fmla="*/ 1713215 w 8882887"/>
              <a:gd name="connsiteY3" fmla="*/ 489644 h 1682495"/>
              <a:gd name="connsiteX4" fmla="*/ 1734495 w 8882887"/>
              <a:gd name="connsiteY4" fmla="*/ 489644 h 1682495"/>
              <a:gd name="connsiteX5" fmla="*/ 1734495 w 8882887"/>
              <a:gd name="connsiteY5" fmla="*/ 525312 h 1682495"/>
              <a:gd name="connsiteX6" fmla="*/ 1735256 w 8882887"/>
              <a:gd name="connsiteY6" fmla="*/ 526529 h 1682495"/>
              <a:gd name="connsiteX7" fmla="*/ 1740575 w 8882887"/>
              <a:gd name="connsiteY7" fmla="*/ 535041 h 1682495"/>
              <a:gd name="connsiteX8" fmla="*/ 1740575 w 8882887"/>
              <a:gd name="connsiteY8" fmla="*/ 706902 h 1682495"/>
              <a:gd name="connsiteX9" fmla="*/ 1743995 w 8882887"/>
              <a:gd name="connsiteY9" fmla="*/ 706902 h 1682495"/>
              <a:gd name="connsiteX10" fmla="*/ 1767936 w 8882887"/>
              <a:gd name="connsiteY10" fmla="*/ 706902 h 1682495"/>
              <a:gd name="connsiteX11" fmla="*/ 1767936 w 8882887"/>
              <a:gd name="connsiteY11" fmla="*/ 917675 h 1682495"/>
              <a:gd name="connsiteX12" fmla="*/ 1770216 w 8882887"/>
              <a:gd name="connsiteY12" fmla="*/ 917270 h 1682495"/>
              <a:gd name="connsiteX13" fmla="*/ 1786176 w 8882887"/>
              <a:gd name="connsiteY13" fmla="*/ 914433 h 1682495"/>
              <a:gd name="connsiteX14" fmla="*/ 1783136 w 8882887"/>
              <a:gd name="connsiteY14" fmla="*/ 1047381 h 1682495"/>
              <a:gd name="connsiteX15" fmla="*/ 1785416 w 8882887"/>
              <a:gd name="connsiteY15" fmla="*/ 1047788 h 1682495"/>
              <a:gd name="connsiteX16" fmla="*/ 1801376 w 8882887"/>
              <a:gd name="connsiteY16" fmla="*/ 1050624 h 1682495"/>
              <a:gd name="connsiteX17" fmla="*/ 1801755 w 8882887"/>
              <a:gd name="connsiteY17" fmla="*/ 1051841 h 1682495"/>
              <a:gd name="connsiteX18" fmla="*/ 1804416 w 8882887"/>
              <a:gd name="connsiteY18" fmla="*/ 1060353 h 1682495"/>
              <a:gd name="connsiteX19" fmla="*/ 1805556 w 8882887"/>
              <a:gd name="connsiteY19" fmla="*/ 1056705 h 1682495"/>
              <a:gd name="connsiteX20" fmla="*/ 1813536 w 8882887"/>
              <a:gd name="connsiteY20" fmla="*/ 1031169 h 1682495"/>
              <a:gd name="connsiteX21" fmla="*/ 1816196 w 8882887"/>
              <a:gd name="connsiteY21" fmla="*/ 1031169 h 1682495"/>
              <a:gd name="connsiteX22" fmla="*/ 1834817 w 8882887"/>
              <a:gd name="connsiteY22" fmla="*/ 1031169 h 1682495"/>
              <a:gd name="connsiteX23" fmla="*/ 1834817 w 8882887"/>
              <a:gd name="connsiteY23" fmla="*/ 1079808 h 1682495"/>
              <a:gd name="connsiteX24" fmla="*/ 1836336 w 8882887"/>
              <a:gd name="connsiteY24" fmla="*/ 1080620 h 1682495"/>
              <a:gd name="connsiteX25" fmla="*/ 1846977 w 8882887"/>
              <a:gd name="connsiteY25" fmla="*/ 1086294 h 1682495"/>
              <a:gd name="connsiteX26" fmla="*/ 1846977 w 8882887"/>
              <a:gd name="connsiteY26" fmla="*/ 1088321 h 1682495"/>
              <a:gd name="connsiteX27" fmla="*/ 1846977 w 8882887"/>
              <a:gd name="connsiteY27" fmla="*/ 1102508 h 1682495"/>
              <a:gd name="connsiteX28" fmla="*/ 1913858 w 8882887"/>
              <a:gd name="connsiteY28" fmla="*/ 1102508 h 1682495"/>
              <a:gd name="connsiteX29" fmla="*/ 1913858 w 8882887"/>
              <a:gd name="connsiteY29" fmla="*/ 1104129 h 1682495"/>
              <a:gd name="connsiteX30" fmla="*/ 1913858 w 8882887"/>
              <a:gd name="connsiteY30" fmla="*/ 1115478 h 1682495"/>
              <a:gd name="connsiteX31" fmla="*/ 1916897 w 8882887"/>
              <a:gd name="connsiteY31" fmla="*/ 1115478 h 1682495"/>
              <a:gd name="connsiteX32" fmla="*/ 1938177 w 8882887"/>
              <a:gd name="connsiteY32" fmla="*/ 1115478 h 1682495"/>
              <a:gd name="connsiteX33" fmla="*/ 1938177 w 8882887"/>
              <a:gd name="connsiteY33" fmla="*/ 1070081 h 1682495"/>
              <a:gd name="connsiteX34" fmla="*/ 2005058 w 8882887"/>
              <a:gd name="connsiteY34" fmla="*/ 1070081 h 1682495"/>
              <a:gd name="connsiteX35" fmla="*/ 2005058 w 8882887"/>
              <a:gd name="connsiteY35" fmla="*/ 1068054 h 1682495"/>
              <a:gd name="connsiteX36" fmla="*/ 2005058 w 8882887"/>
              <a:gd name="connsiteY36" fmla="*/ 1053867 h 1682495"/>
              <a:gd name="connsiteX37" fmla="*/ 2006579 w 8882887"/>
              <a:gd name="connsiteY37" fmla="*/ 1053867 h 1682495"/>
              <a:gd name="connsiteX38" fmla="*/ 2017218 w 8882887"/>
              <a:gd name="connsiteY38" fmla="*/ 1053867 h 1682495"/>
              <a:gd name="connsiteX39" fmla="*/ 2017218 w 8882887"/>
              <a:gd name="connsiteY39" fmla="*/ 1051031 h 1682495"/>
              <a:gd name="connsiteX40" fmla="*/ 2017218 w 8882887"/>
              <a:gd name="connsiteY40" fmla="*/ 1031169 h 1682495"/>
              <a:gd name="connsiteX41" fmla="*/ 2018358 w 8882887"/>
              <a:gd name="connsiteY41" fmla="*/ 1031169 h 1682495"/>
              <a:gd name="connsiteX42" fmla="*/ 2026338 w 8882887"/>
              <a:gd name="connsiteY42" fmla="*/ 1031169 h 1682495"/>
              <a:gd name="connsiteX43" fmla="*/ 2026338 w 8882887"/>
              <a:gd name="connsiteY43" fmla="*/ 1029548 h 1682495"/>
              <a:gd name="connsiteX44" fmla="*/ 2026338 w 8882887"/>
              <a:gd name="connsiteY44" fmla="*/ 1018197 h 1682495"/>
              <a:gd name="connsiteX45" fmla="*/ 2029379 w 8882887"/>
              <a:gd name="connsiteY45" fmla="*/ 1018197 h 1682495"/>
              <a:gd name="connsiteX46" fmla="*/ 2050659 w 8882887"/>
              <a:gd name="connsiteY46" fmla="*/ 1018197 h 1682495"/>
              <a:gd name="connsiteX47" fmla="*/ 2050659 w 8882887"/>
              <a:gd name="connsiteY47" fmla="*/ 1019819 h 1682495"/>
              <a:gd name="connsiteX48" fmla="*/ 2050659 w 8882887"/>
              <a:gd name="connsiteY48" fmla="*/ 1031169 h 1682495"/>
              <a:gd name="connsiteX49" fmla="*/ 2084099 w 8882887"/>
              <a:gd name="connsiteY49" fmla="*/ 1031169 h 1682495"/>
              <a:gd name="connsiteX50" fmla="*/ 2084099 w 8882887"/>
              <a:gd name="connsiteY50" fmla="*/ 1028331 h 1682495"/>
              <a:gd name="connsiteX51" fmla="*/ 2084099 w 8882887"/>
              <a:gd name="connsiteY51" fmla="*/ 1008470 h 1682495"/>
              <a:gd name="connsiteX52" fmla="*/ 2086760 w 8882887"/>
              <a:gd name="connsiteY52" fmla="*/ 1008470 h 1682495"/>
              <a:gd name="connsiteX53" fmla="*/ 2105379 w 8882887"/>
              <a:gd name="connsiteY53" fmla="*/ 1008470 h 1682495"/>
              <a:gd name="connsiteX54" fmla="*/ 2105379 w 8882887"/>
              <a:gd name="connsiteY54" fmla="*/ 1044140 h 1682495"/>
              <a:gd name="connsiteX55" fmla="*/ 2106900 w 8882887"/>
              <a:gd name="connsiteY55" fmla="*/ 1044140 h 1682495"/>
              <a:gd name="connsiteX56" fmla="*/ 2117540 w 8882887"/>
              <a:gd name="connsiteY56" fmla="*/ 1044140 h 1682495"/>
              <a:gd name="connsiteX57" fmla="*/ 2117540 w 8882887"/>
              <a:gd name="connsiteY57" fmla="*/ 1042518 h 1682495"/>
              <a:gd name="connsiteX58" fmla="*/ 2117540 w 8882887"/>
              <a:gd name="connsiteY58" fmla="*/ 1031169 h 1682495"/>
              <a:gd name="connsiteX59" fmla="*/ 2120199 w 8882887"/>
              <a:gd name="connsiteY59" fmla="*/ 1031169 h 1682495"/>
              <a:gd name="connsiteX60" fmla="*/ 2138820 w 8882887"/>
              <a:gd name="connsiteY60" fmla="*/ 1031169 h 1682495"/>
              <a:gd name="connsiteX61" fmla="*/ 2138820 w 8882887"/>
              <a:gd name="connsiteY61" fmla="*/ 1070081 h 1682495"/>
              <a:gd name="connsiteX62" fmla="*/ 2141861 w 8882887"/>
              <a:gd name="connsiteY62" fmla="*/ 1070081 h 1682495"/>
              <a:gd name="connsiteX63" fmla="*/ 2163140 w 8882887"/>
              <a:gd name="connsiteY63" fmla="*/ 1070081 h 1682495"/>
              <a:gd name="connsiteX64" fmla="*/ 2163140 w 8882887"/>
              <a:gd name="connsiteY64" fmla="*/ 1072512 h 1682495"/>
              <a:gd name="connsiteX65" fmla="*/ 2163140 w 8882887"/>
              <a:gd name="connsiteY65" fmla="*/ 1089537 h 1682495"/>
              <a:gd name="connsiteX66" fmla="*/ 2164280 w 8882887"/>
              <a:gd name="connsiteY66" fmla="*/ 1089537 h 1682495"/>
              <a:gd name="connsiteX67" fmla="*/ 2172261 w 8882887"/>
              <a:gd name="connsiteY67" fmla="*/ 1089537 h 1682495"/>
              <a:gd name="connsiteX68" fmla="*/ 2172261 w 8882887"/>
              <a:gd name="connsiteY68" fmla="*/ 1088321 h 1682495"/>
              <a:gd name="connsiteX69" fmla="*/ 2172261 w 8882887"/>
              <a:gd name="connsiteY69" fmla="*/ 1079808 h 1682495"/>
              <a:gd name="connsiteX70" fmla="*/ 2217861 w 8882887"/>
              <a:gd name="connsiteY70" fmla="*/ 1079808 h 1682495"/>
              <a:gd name="connsiteX71" fmla="*/ 2217861 w 8882887"/>
              <a:gd name="connsiteY71" fmla="*/ 1115478 h 1682495"/>
              <a:gd name="connsiteX72" fmla="*/ 2219381 w 8882887"/>
              <a:gd name="connsiteY72" fmla="*/ 1115478 h 1682495"/>
              <a:gd name="connsiteX73" fmla="*/ 2230022 w 8882887"/>
              <a:gd name="connsiteY73" fmla="*/ 1115478 h 1682495"/>
              <a:gd name="connsiteX74" fmla="*/ 2230022 w 8882887"/>
              <a:gd name="connsiteY74" fmla="*/ 1117100 h 1682495"/>
              <a:gd name="connsiteX75" fmla="*/ 2230022 w 8882887"/>
              <a:gd name="connsiteY75" fmla="*/ 1128449 h 1682495"/>
              <a:gd name="connsiteX76" fmla="*/ 2231162 w 8882887"/>
              <a:gd name="connsiteY76" fmla="*/ 1128449 h 1682495"/>
              <a:gd name="connsiteX77" fmla="*/ 2239142 w 8882887"/>
              <a:gd name="connsiteY77" fmla="*/ 1128449 h 1682495"/>
              <a:gd name="connsiteX78" fmla="*/ 2239142 w 8882887"/>
              <a:gd name="connsiteY78" fmla="*/ 1125206 h 1682495"/>
              <a:gd name="connsiteX79" fmla="*/ 2239142 w 8882887"/>
              <a:gd name="connsiteY79" fmla="*/ 1102508 h 1682495"/>
              <a:gd name="connsiteX80" fmla="*/ 2240661 w 8882887"/>
              <a:gd name="connsiteY80" fmla="*/ 1102508 h 1682495"/>
              <a:gd name="connsiteX81" fmla="*/ 2251302 w 8882887"/>
              <a:gd name="connsiteY81" fmla="*/ 1102508 h 1682495"/>
              <a:gd name="connsiteX82" fmla="*/ 2251302 w 8882887"/>
              <a:gd name="connsiteY82" fmla="*/ 1104129 h 1682495"/>
              <a:gd name="connsiteX83" fmla="*/ 2251302 w 8882887"/>
              <a:gd name="connsiteY83" fmla="*/ 1115478 h 1682495"/>
              <a:gd name="connsiteX84" fmla="*/ 2259282 w 8882887"/>
              <a:gd name="connsiteY84" fmla="*/ 1112489 h 1682495"/>
              <a:gd name="connsiteX85" fmla="*/ 2260422 w 8882887"/>
              <a:gd name="connsiteY85" fmla="*/ 1111019 h 1682495"/>
              <a:gd name="connsiteX86" fmla="*/ 2260422 w 8882887"/>
              <a:gd name="connsiteY86" fmla="*/ 1102508 h 1682495"/>
              <a:gd name="connsiteX87" fmla="*/ 2318183 w 8882887"/>
              <a:gd name="connsiteY87" fmla="*/ 1102508 h 1682495"/>
              <a:gd name="connsiteX88" fmla="*/ 2318183 w 8882887"/>
              <a:gd name="connsiteY88" fmla="*/ 1138176 h 1682495"/>
              <a:gd name="connsiteX89" fmla="*/ 2321222 w 8882887"/>
              <a:gd name="connsiteY89" fmla="*/ 1138176 h 1682495"/>
              <a:gd name="connsiteX90" fmla="*/ 2342502 w 8882887"/>
              <a:gd name="connsiteY90" fmla="*/ 1138176 h 1682495"/>
              <a:gd name="connsiteX91" fmla="*/ 2342502 w 8882887"/>
              <a:gd name="connsiteY91" fmla="*/ 1139798 h 1682495"/>
              <a:gd name="connsiteX92" fmla="*/ 2342502 w 8882887"/>
              <a:gd name="connsiteY92" fmla="*/ 1151147 h 1682495"/>
              <a:gd name="connsiteX93" fmla="*/ 2345163 w 8882887"/>
              <a:gd name="connsiteY93" fmla="*/ 1151147 h 1682495"/>
              <a:gd name="connsiteX94" fmla="*/ 2363783 w 8882887"/>
              <a:gd name="connsiteY94" fmla="*/ 1151147 h 1682495"/>
              <a:gd name="connsiteX95" fmla="*/ 2363783 w 8882887"/>
              <a:gd name="connsiteY95" fmla="*/ 1115478 h 1682495"/>
              <a:gd name="connsiteX96" fmla="*/ 2365302 w 8882887"/>
              <a:gd name="connsiteY96" fmla="*/ 1115478 h 1682495"/>
              <a:gd name="connsiteX97" fmla="*/ 2375943 w 8882887"/>
              <a:gd name="connsiteY97" fmla="*/ 1115478 h 1682495"/>
              <a:gd name="connsiteX98" fmla="*/ 2375943 w 8882887"/>
              <a:gd name="connsiteY98" fmla="*/ 1066838 h 1682495"/>
              <a:gd name="connsiteX99" fmla="*/ 2377463 w 8882887"/>
              <a:gd name="connsiteY99" fmla="*/ 1066838 h 1682495"/>
              <a:gd name="connsiteX100" fmla="*/ 2388104 w 8882887"/>
              <a:gd name="connsiteY100" fmla="*/ 1066838 h 1682495"/>
              <a:gd name="connsiteX101" fmla="*/ 2388104 w 8882887"/>
              <a:gd name="connsiteY101" fmla="*/ 1064001 h 1682495"/>
              <a:gd name="connsiteX102" fmla="*/ 2388104 w 8882887"/>
              <a:gd name="connsiteY102" fmla="*/ 1044140 h 1682495"/>
              <a:gd name="connsiteX103" fmla="*/ 2386203 w 8882887"/>
              <a:gd name="connsiteY103" fmla="*/ 1041707 h 1682495"/>
              <a:gd name="connsiteX104" fmla="*/ 2394183 w 8882887"/>
              <a:gd name="connsiteY104" fmla="*/ 1024683 h 1682495"/>
              <a:gd name="connsiteX105" fmla="*/ 2406344 w 8882887"/>
              <a:gd name="connsiteY105" fmla="*/ 1066838 h 1682495"/>
              <a:gd name="connsiteX106" fmla="*/ 2407484 w 8882887"/>
              <a:gd name="connsiteY106" fmla="*/ 1066838 h 1682495"/>
              <a:gd name="connsiteX107" fmla="*/ 2415464 w 8882887"/>
              <a:gd name="connsiteY107" fmla="*/ 1066838 h 1682495"/>
              <a:gd name="connsiteX108" fmla="*/ 2415464 w 8882887"/>
              <a:gd name="connsiteY108" fmla="*/ 907947 h 1682495"/>
              <a:gd name="connsiteX109" fmla="*/ 2417744 w 8882887"/>
              <a:gd name="connsiteY109" fmla="*/ 907947 h 1682495"/>
              <a:gd name="connsiteX110" fmla="*/ 2433704 w 8882887"/>
              <a:gd name="connsiteY110" fmla="*/ 907947 h 1682495"/>
              <a:gd name="connsiteX111" fmla="*/ 2433704 w 8882887"/>
              <a:gd name="connsiteY111" fmla="*/ 836609 h 1682495"/>
              <a:gd name="connsiteX112" fmla="*/ 2473224 w 8882887"/>
              <a:gd name="connsiteY112" fmla="*/ 836609 h 1682495"/>
              <a:gd name="connsiteX113" fmla="*/ 2473224 w 8882887"/>
              <a:gd name="connsiteY113" fmla="*/ 804182 h 1682495"/>
              <a:gd name="connsiteX114" fmla="*/ 2524905 w 8882887"/>
              <a:gd name="connsiteY114" fmla="*/ 804182 h 1682495"/>
              <a:gd name="connsiteX115" fmla="*/ 2524905 w 8882887"/>
              <a:gd name="connsiteY115" fmla="*/ 807830 h 1682495"/>
              <a:gd name="connsiteX116" fmla="*/ 2524905 w 8882887"/>
              <a:gd name="connsiteY116" fmla="*/ 833366 h 1682495"/>
              <a:gd name="connsiteX117" fmla="*/ 2528325 w 8882887"/>
              <a:gd name="connsiteY117" fmla="*/ 833366 h 1682495"/>
              <a:gd name="connsiteX118" fmla="*/ 2552265 w 8882887"/>
              <a:gd name="connsiteY118" fmla="*/ 833366 h 1682495"/>
              <a:gd name="connsiteX119" fmla="*/ 2552265 w 8882887"/>
              <a:gd name="connsiteY119" fmla="*/ 904704 h 1682495"/>
              <a:gd name="connsiteX120" fmla="*/ 2553785 w 8882887"/>
              <a:gd name="connsiteY120" fmla="*/ 904704 h 1682495"/>
              <a:gd name="connsiteX121" fmla="*/ 2564426 w 8882887"/>
              <a:gd name="connsiteY121" fmla="*/ 904704 h 1682495"/>
              <a:gd name="connsiteX122" fmla="*/ 2585706 w 8882887"/>
              <a:gd name="connsiteY122" fmla="*/ 911190 h 1682495"/>
              <a:gd name="connsiteX123" fmla="*/ 2585706 w 8882887"/>
              <a:gd name="connsiteY123" fmla="*/ 969558 h 1682495"/>
              <a:gd name="connsiteX124" fmla="*/ 2587226 w 8882887"/>
              <a:gd name="connsiteY124" fmla="*/ 969558 h 1682495"/>
              <a:gd name="connsiteX125" fmla="*/ 2597865 w 8882887"/>
              <a:gd name="connsiteY125" fmla="*/ 969558 h 1682495"/>
              <a:gd name="connsiteX126" fmla="*/ 2597865 w 8882887"/>
              <a:gd name="connsiteY126" fmla="*/ 971990 h 1682495"/>
              <a:gd name="connsiteX127" fmla="*/ 2597865 w 8882887"/>
              <a:gd name="connsiteY127" fmla="*/ 989013 h 1682495"/>
              <a:gd name="connsiteX128" fmla="*/ 2600906 w 8882887"/>
              <a:gd name="connsiteY128" fmla="*/ 989013 h 1682495"/>
              <a:gd name="connsiteX129" fmla="*/ 2622186 w 8882887"/>
              <a:gd name="connsiteY129" fmla="*/ 989013 h 1682495"/>
              <a:gd name="connsiteX130" fmla="*/ 2631306 w 8882887"/>
              <a:gd name="connsiteY130" fmla="*/ 998742 h 1682495"/>
              <a:gd name="connsiteX131" fmla="*/ 2631306 w 8882887"/>
              <a:gd name="connsiteY131" fmla="*/ 1031169 h 1682495"/>
              <a:gd name="connsiteX132" fmla="*/ 2634726 w 8882887"/>
              <a:gd name="connsiteY132" fmla="*/ 1031169 h 1682495"/>
              <a:gd name="connsiteX133" fmla="*/ 2658666 w 8882887"/>
              <a:gd name="connsiteY133" fmla="*/ 1031169 h 1682495"/>
              <a:gd name="connsiteX134" fmla="*/ 2658666 w 8882887"/>
              <a:gd name="connsiteY134" fmla="*/ 1032789 h 1682495"/>
              <a:gd name="connsiteX135" fmla="*/ 2658666 w 8882887"/>
              <a:gd name="connsiteY135" fmla="*/ 1044140 h 1682495"/>
              <a:gd name="connsiteX136" fmla="*/ 2660567 w 8882887"/>
              <a:gd name="connsiteY136" fmla="*/ 1044140 h 1682495"/>
              <a:gd name="connsiteX137" fmla="*/ 2673867 w 8882887"/>
              <a:gd name="connsiteY137" fmla="*/ 1044140 h 1682495"/>
              <a:gd name="connsiteX138" fmla="*/ 2673867 w 8882887"/>
              <a:gd name="connsiteY138" fmla="*/ 1047381 h 1682495"/>
              <a:gd name="connsiteX139" fmla="*/ 2673867 w 8882887"/>
              <a:gd name="connsiteY139" fmla="*/ 1070081 h 1682495"/>
              <a:gd name="connsiteX140" fmla="*/ 2679947 w 8882887"/>
              <a:gd name="connsiteY140" fmla="*/ 1067243 h 1682495"/>
              <a:gd name="connsiteX141" fmla="*/ 2679947 w 8882887"/>
              <a:gd name="connsiteY141" fmla="*/ 1047381 h 1682495"/>
              <a:gd name="connsiteX142" fmla="*/ 2681466 w 8882887"/>
              <a:gd name="connsiteY142" fmla="*/ 1047381 h 1682495"/>
              <a:gd name="connsiteX143" fmla="*/ 2692107 w 8882887"/>
              <a:gd name="connsiteY143" fmla="*/ 1047381 h 1682495"/>
              <a:gd name="connsiteX144" fmla="*/ 2692107 w 8882887"/>
              <a:gd name="connsiteY144" fmla="*/ 1049814 h 1682495"/>
              <a:gd name="connsiteX145" fmla="*/ 2692107 w 8882887"/>
              <a:gd name="connsiteY145" fmla="*/ 1066838 h 1682495"/>
              <a:gd name="connsiteX146" fmla="*/ 2693247 w 8882887"/>
              <a:gd name="connsiteY146" fmla="*/ 1066838 h 1682495"/>
              <a:gd name="connsiteX147" fmla="*/ 2701227 w 8882887"/>
              <a:gd name="connsiteY147" fmla="*/ 1066838 h 1682495"/>
              <a:gd name="connsiteX148" fmla="*/ 2774187 w 8882887"/>
              <a:gd name="connsiteY148" fmla="*/ 1060353 h 1682495"/>
              <a:gd name="connsiteX149" fmla="*/ 2774187 w 8882887"/>
              <a:gd name="connsiteY149" fmla="*/ 1062380 h 1682495"/>
              <a:gd name="connsiteX150" fmla="*/ 2774187 w 8882887"/>
              <a:gd name="connsiteY150" fmla="*/ 1076565 h 1682495"/>
              <a:gd name="connsiteX151" fmla="*/ 2775327 w 8882887"/>
              <a:gd name="connsiteY151" fmla="*/ 1076565 h 1682495"/>
              <a:gd name="connsiteX152" fmla="*/ 2783309 w 8882887"/>
              <a:gd name="connsiteY152" fmla="*/ 1076565 h 1682495"/>
              <a:gd name="connsiteX153" fmla="*/ 2783309 w 8882887"/>
              <a:gd name="connsiteY153" fmla="*/ 1079808 h 1682495"/>
              <a:gd name="connsiteX154" fmla="*/ 2783309 w 8882887"/>
              <a:gd name="connsiteY154" fmla="*/ 1102508 h 1682495"/>
              <a:gd name="connsiteX155" fmla="*/ 2786348 w 8882887"/>
              <a:gd name="connsiteY155" fmla="*/ 1100481 h 1682495"/>
              <a:gd name="connsiteX156" fmla="*/ 2807628 w 8882887"/>
              <a:gd name="connsiteY156" fmla="*/ 1086294 h 1682495"/>
              <a:gd name="connsiteX157" fmla="*/ 2816748 w 8882887"/>
              <a:gd name="connsiteY157" fmla="*/ 1024683 h 1682495"/>
              <a:gd name="connsiteX158" fmla="*/ 2817888 w 8882887"/>
              <a:gd name="connsiteY158" fmla="*/ 1024278 h 1682495"/>
              <a:gd name="connsiteX159" fmla="*/ 2825868 w 8882887"/>
              <a:gd name="connsiteY159" fmla="*/ 1021440 h 1682495"/>
              <a:gd name="connsiteX160" fmla="*/ 2828909 w 8882887"/>
              <a:gd name="connsiteY160" fmla="*/ 917675 h 1682495"/>
              <a:gd name="connsiteX161" fmla="*/ 2831949 w 8882887"/>
              <a:gd name="connsiteY161" fmla="*/ 1021440 h 1682495"/>
              <a:gd name="connsiteX162" fmla="*/ 2833089 w 8882887"/>
              <a:gd name="connsiteY162" fmla="*/ 1021845 h 1682495"/>
              <a:gd name="connsiteX163" fmla="*/ 2841069 w 8882887"/>
              <a:gd name="connsiteY163" fmla="*/ 1024683 h 1682495"/>
              <a:gd name="connsiteX164" fmla="*/ 2841069 w 8882887"/>
              <a:gd name="connsiteY164" fmla="*/ 894977 h 1682495"/>
              <a:gd name="connsiteX165" fmla="*/ 2847149 w 8882887"/>
              <a:gd name="connsiteY165" fmla="*/ 846336 h 1682495"/>
              <a:gd name="connsiteX166" fmla="*/ 2904909 w 8882887"/>
              <a:gd name="connsiteY166" fmla="*/ 846336 h 1682495"/>
              <a:gd name="connsiteX167" fmla="*/ 2904909 w 8882887"/>
              <a:gd name="connsiteY167" fmla="*/ 894977 h 1682495"/>
              <a:gd name="connsiteX168" fmla="*/ 2906049 w 8882887"/>
              <a:gd name="connsiteY168" fmla="*/ 894977 h 1682495"/>
              <a:gd name="connsiteX169" fmla="*/ 2914029 w 8882887"/>
              <a:gd name="connsiteY169" fmla="*/ 894977 h 1682495"/>
              <a:gd name="connsiteX170" fmla="*/ 2914029 w 8882887"/>
              <a:gd name="connsiteY170" fmla="*/ 771755 h 1682495"/>
              <a:gd name="connsiteX171" fmla="*/ 2916690 w 8882887"/>
              <a:gd name="connsiteY171" fmla="*/ 771755 h 1682495"/>
              <a:gd name="connsiteX172" fmla="*/ 2935310 w 8882887"/>
              <a:gd name="connsiteY172" fmla="*/ 771755 h 1682495"/>
              <a:gd name="connsiteX173" fmla="*/ 2935310 w 8882887"/>
              <a:gd name="connsiteY173" fmla="*/ 768918 h 1682495"/>
              <a:gd name="connsiteX174" fmla="*/ 2935310 w 8882887"/>
              <a:gd name="connsiteY174" fmla="*/ 749057 h 1682495"/>
              <a:gd name="connsiteX175" fmla="*/ 2968751 w 8882887"/>
              <a:gd name="connsiteY175" fmla="*/ 749057 h 1682495"/>
              <a:gd name="connsiteX176" fmla="*/ 2968751 w 8882887"/>
              <a:gd name="connsiteY176" fmla="*/ 747435 h 1682495"/>
              <a:gd name="connsiteX177" fmla="*/ 2968751 w 8882887"/>
              <a:gd name="connsiteY177" fmla="*/ 736086 h 1682495"/>
              <a:gd name="connsiteX178" fmla="*/ 2971410 w 8882887"/>
              <a:gd name="connsiteY178" fmla="*/ 736086 h 1682495"/>
              <a:gd name="connsiteX179" fmla="*/ 2990031 w 8882887"/>
              <a:gd name="connsiteY179" fmla="*/ 736086 h 1682495"/>
              <a:gd name="connsiteX180" fmla="*/ 2990031 w 8882887"/>
              <a:gd name="connsiteY180" fmla="*/ 737708 h 1682495"/>
              <a:gd name="connsiteX181" fmla="*/ 2990031 w 8882887"/>
              <a:gd name="connsiteY181" fmla="*/ 749057 h 1682495"/>
              <a:gd name="connsiteX182" fmla="*/ 2991171 w 8882887"/>
              <a:gd name="connsiteY182" fmla="*/ 749057 h 1682495"/>
              <a:gd name="connsiteX183" fmla="*/ 2999151 w 8882887"/>
              <a:gd name="connsiteY183" fmla="*/ 749057 h 1682495"/>
              <a:gd name="connsiteX184" fmla="*/ 3014351 w 8882887"/>
              <a:gd name="connsiteY184" fmla="*/ 742571 h 1682495"/>
              <a:gd name="connsiteX185" fmla="*/ 3020430 w 8882887"/>
              <a:gd name="connsiteY185" fmla="*/ 747435 h 1682495"/>
              <a:gd name="connsiteX186" fmla="*/ 3020430 w 8882887"/>
              <a:gd name="connsiteY186" fmla="*/ 736086 h 1682495"/>
              <a:gd name="connsiteX187" fmla="*/ 3023850 w 8882887"/>
              <a:gd name="connsiteY187" fmla="*/ 736086 h 1682495"/>
              <a:gd name="connsiteX188" fmla="*/ 3047792 w 8882887"/>
              <a:gd name="connsiteY188" fmla="*/ 736086 h 1682495"/>
              <a:gd name="connsiteX189" fmla="*/ 3047792 w 8882887"/>
              <a:gd name="connsiteY189" fmla="*/ 737708 h 1682495"/>
              <a:gd name="connsiteX190" fmla="*/ 3047792 w 8882887"/>
              <a:gd name="connsiteY190" fmla="*/ 749057 h 1682495"/>
              <a:gd name="connsiteX191" fmla="*/ 3093392 w 8882887"/>
              <a:gd name="connsiteY191" fmla="*/ 749057 h 1682495"/>
              <a:gd name="connsiteX192" fmla="*/ 3093392 w 8882887"/>
              <a:gd name="connsiteY192" fmla="*/ 751488 h 1682495"/>
              <a:gd name="connsiteX193" fmla="*/ 3093392 w 8882887"/>
              <a:gd name="connsiteY193" fmla="*/ 768513 h 1682495"/>
              <a:gd name="connsiteX194" fmla="*/ 3132912 w 8882887"/>
              <a:gd name="connsiteY194" fmla="*/ 768513 h 1682495"/>
              <a:gd name="connsiteX195" fmla="*/ 3132912 w 8882887"/>
              <a:gd name="connsiteY195" fmla="*/ 813909 h 1682495"/>
              <a:gd name="connsiteX196" fmla="*/ 3134052 w 8882887"/>
              <a:gd name="connsiteY196" fmla="*/ 813909 h 1682495"/>
              <a:gd name="connsiteX197" fmla="*/ 3142032 w 8882887"/>
              <a:gd name="connsiteY197" fmla="*/ 813909 h 1682495"/>
              <a:gd name="connsiteX198" fmla="*/ 3142032 w 8882887"/>
              <a:gd name="connsiteY198" fmla="*/ 815531 h 1682495"/>
              <a:gd name="connsiteX199" fmla="*/ 3142032 w 8882887"/>
              <a:gd name="connsiteY199" fmla="*/ 826881 h 1682495"/>
              <a:gd name="connsiteX200" fmla="*/ 3148113 w 8882887"/>
              <a:gd name="connsiteY200" fmla="*/ 872277 h 1682495"/>
              <a:gd name="connsiteX201" fmla="*/ 3149253 w 8882887"/>
              <a:gd name="connsiteY201" fmla="*/ 872277 h 1682495"/>
              <a:gd name="connsiteX202" fmla="*/ 3157233 w 8882887"/>
              <a:gd name="connsiteY202" fmla="*/ 872277 h 1682495"/>
              <a:gd name="connsiteX203" fmla="*/ 3157233 w 8882887"/>
              <a:gd name="connsiteY203" fmla="*/ 873494 h 1682495"/>
              <a:gd name="connsiteX204" fmla="*/ 3157233 w 8882887"/>
              <a:gd name="connsiteY204" fmla="*/ 882006 h 1682495"/>
              <a:gd name="connsiteX205" fmla="*/ 3158753 w 8882887"/>
              <a:gd name="connsiteY205" fmla="*/ 882006 h 1682495"/>
              <a:gd name="connsiteX206" fmla="*/ 3169392 w 8882887"/>
              <a:gd name="connsiteY206" fmla="*/ 882006 h 1682495"/>
              <a:gd name="connsiteX207" fmla="*/ 3169392 w 8882887"/>
              <a:gd name="connsiteY207" fmla="*/ 927404 h 1682495"/>
              <a:gd name="connsiteX208" fmla="*/ 3172433 w 8882887"/>
              <a:gd name="connsiteY208" fmla="*/ 927404 h 1682495"/>
              <a:gd name="connsiteX209" fmla="*/ 3193713 w 8882887"/>
              <a:gd name="connsiteY209" fmla="*/ 927404 h 1682495"/>
              <a:gd name="connsiteX210" fmla="*/ 3193713 w 8882887"/>
              <a:gd name="connsiteY210" fmla="*/ 963072 h 1682495"/>
              <a:gd name="connsiteX211" fmla="*/ 3196754 w 8882887"/>
              <a:gd name="connsiteY211" fmla="*/ 965504 h 1682495"/>
              <a:gd name="connsiteX212" fmla="*/ 3196754 w 8882887"/>
              <a:gd name="connsiteY212" fmla="*/ 982529 h 1682495"/>
              <a:gd name="connsiteX213" fmla="*/ 3197894 w 8882887"/>
              <a:gd name="connsiteY213" fmla="*/ 982529 h 1682495"/>
              <a:gd name="connsiteX214" fmla="*/ 3205874 w 8882887"/>
              <a:gd name="connsiteY214" fmla="*/ 982529 h 1682495"/>
              <a:gd name="connsiteX215" fmla="*/ 3205874 w 8882887"/>
              <a:gd name="connsiteY215" fmla="*/ 1018197 h 1682495"/>
              <a:gd name="connsiteX216" fmla="*/ 3207773 w 8882887"/>
              <a:gd name="connsiteY216" fmla="*/ 1018197 h 1682495"/>
              <a:gd name="connsiteX217" fmla="*/ 3221073 w 8882887"/>
              <a:gd name="connsiteY217" fmla="*/ 1018197 h 1682495"/>
              <a:gd name="connsiteX218" fmla="*/ 3224114 w 8882887"/>
              <a:gd name="connsiteY218" fmla="*/ 1024278 h 1682495"/>
              <a:gd name="connsiteX219" fmla="*/ 3224114 w 8882887"/>
              <a:gd name="connsiteY219" fmla="*/ 1044140 h 1682495"/>
              <a:gd name="connsiteX220" fmla="*/ 3226394 w 8882887"/>
              <a:gd name="connsiteY220" fmla="*/ 1041302 h 1682495"/>
              <a:gd name="connsiteX221" fmla="*/ 3242354 w 8882887"/>
              <a:gd name="connsiteY221" fmla="*/ 1021440 h 1682495"/>
              <a:gd name="connsiteX222" fmla="*/ 3284915 w 8882887"/>
              <a:gd name="connsiteY222" fmla="*/ 1021440 h 1682495"/>
              <a:gd name="connsiteX223" fmla="*/ 3284915 w 8882887"/>
              <a:gd name="connsiteY223" fmla="*/ 1151147 h 1682495"/>
              <a:gd name="connsiteX224" fmla="*/ 3286055 w 8882887"/>
              <a:gd name="connsiteY224" fmla="*/ 1151147 h 1682495"/>
              <a:gd name="connsiteX225" fmla="*/ 3294035 w 8882887"/>
              <a:gd name="connsiteY225" fmla="*/ 1151147 h 1682495"/>
              <a:gd name="connsiteX226" fmla="*/ 3295175 w 8882887"/>
              <a:gd name="connsiteY226" fmla="*/ 1149120 h 1682495"/>
              <a:gd name="connsiteX227" fmla="*/ 3303155 w 8882887"/>
              <a:gd name="connsiteY227" fmla="*/ 1134933 h 1682495"/>
              <a:gd name="connsiteX228" fmla="*/ 3303155 w 8882887"/>
              <a:gd name="connsiteY228" fmla="*/ 1137771 h 1682495"/>
              <a:gd name="connsiteX229" fmla="*/ 3303155 w 8882887"/>
              <a:gd name="connsiteY229" fmla="*/ 1157633 h 1682495"/>
              <a:gd name="connsiteX230" fmla="*/ 3309234 w 8882887"/>
              <a:gd name="connsiteY230" fmla="*/ 1089537 h 1682495"/>
              <a:gd name="connsiteX231" fmla="*/ 3310374 w 8882887"/>
              <a:gd name="connsiteY231" fmla="*/ 1089537 h 1682495"/>
              <a:gd name="connsiteX232" fmla="*/ 3318354 w 8882887"/>
              <a:gd name="connsiteY232" fmla="*/ 1089537 h 1682495"/>
              <a:gd name="connsiteX233" fmla="*/ 3318354 w 8882887"/>
              <a:gd name="connsiteY233" fmla="*/ 992256 h 1682495"/>
              <a:gd name="connsiteX234" fmla="*/ 3319875 w 8882887"/>
              <a:gd name="connsiteY234" fmla="*/ 992256 h 1682495"/>
              <a:gd name="connsiteX235" fmla="*/ 3330515 w 8882887"/>
              <a:gd name="connsiteY235" fmla="*/ 992256 h 1682495"/>
              <a:gd name="connsiteX236" fmla="*/ 3348755 w 8882887"/>
              <a:gd name="connsiteY236" fmla="*/ 927404 h 1682495"/>
              <a:gd name="connsiteX237" fmla="*/ 3350655 w 8882887"/>
              <a:gd name="connsiteY237" fmla="*/ 927404 h 1682495"/>
              <a:gd name="connsiteX238" fmla="*/ 3363956 w 8882887"/>
              <a:gd name="connsiteY238" fmla="*/ 927404 h 1682495"/>
              <a:gd name="connsiteX239" fmla="*/ 3379155 w 8882887"/>
              <a:gd name="connsiteY239" fmla="*/ 992256 h 1682495"/>
              <a:gd name="connsiteX240" fmla="*/ 3380675 w 8882887"/>
              <a:gd name="connsiteY240" fmla="*/ 992256 h 1682495"/>
              <a:gd name="connsiteX241" fmla="*/ 3391316 w 8882887"/>
              <a:gd name="connsiteY241" fmla="*/ 992256 h 1682495"/>
              <a:gd name="connsiteX242" fmla="*/ 3391316 w 8882887"/>
              <a:gd name="connsiteY242" fmla="*/ 1050624 h 1682495"/>
              <a:gd name="connsiteX243" fmla="*/ 3393975 w 8882887"/>
              <a:gd name="connsiteY243" fmla="*/ 1050624 h 1682495"/>
              <a:gd name="connsiteX244" fmla="*/ 3412596 w 8882887"/>
              <a:gd name="connsiteY244" fmla="*/ 1050624 h 1682495"/>
              <a:gd name="connsiteX245" fmla="*/ 3412596 w 8882887"/>
              <a:gd name="connsiteY245" fmla="*/ 1053867 h 1682495"/>
              <a:gd name="connsiteX246" fmla="*/ 3412596 w 8882887"/>
              <a:gd name="connsiteY246" fmla="*/ 1076565 h 1682495"/>
              <a:gd name="connsiteX247" fmla="*/ 3418676 w 8882887"/>
              <a:gd name="connsiteY247" fmla="*/ 1073324 h 1682495"/>
              <a:gd name="connsiteX248" fmla="*/ 3418676 w 8882887"/>
              <a:gd name="connsiteY248" fmla="*/ 1050624 h 1682495"/>
              <a:gd name="connsiteX249" fmla="*/ 3420956 w 8882887"/>
              <a:gd name="connsiteY249" fmla="*/ 1050624 h 1682495"/>
              <a:gd name="connsiteX250" fmla="*/ 3436916 w 8882887"/>
              <a:gd name="connsiteY250" fmla="*/ 1050624 h 1682495"/>
              <a:gd name="connsiteX251" fmla="*/ 3436916 w 8882887"/>
              <a:gd name="connsiteY251" fmla="*/ 1053056 h 1682495"/>
              <a:gd name="connsiteX252" fmla="*/ 3436916 w 8882887"/>
              <a:gd name="connsiteY252" fmla="*/ 1070081 h 1682495"/>
              <a:gd name="connsiteX253" fmla="*/ 3482517 w 8882887"/>
              <a:gd name="connsiteY253" fmla="*/ 1070081 h 1682495"/>
              <a:gd name="connsiteX254" fmla="*/ 3482517 w 8882887"/>
              <a:gd name="connsiteY254" fmla="*/ 1014956 h 1682495"/>
              <a:gd name="connsiteX255" fmla="*/ 3484416 w 8882887"/>
              <a:gd name="connsiteY255" fmla="*/ 1014956 h 1682495"/>
              <a:gd name="connsiteX256" fmla="*/ 3497717 w 8882887"/>
              <a:gd name="connsiteY256" fmla="*/ 1014956 h 1682495"/>
              <a:gd name="connsiteX257" fmla="*/ 3497717 w 8882887"/>
              <a:gd name="connsiteY257" fmla="*/ 1047381 h 1682495"/>
              <a:gd name="connsiteX258" fmla="*/ 3500757 w 8882887"/>
              <a:gd name="connsiteY258" fmla="*/ 998742 h 1682495"/>
              <a:gd name="connsiteX259" fmla="*/ 3534197 w 8882887"/>
              <a:gd name="connsiteY259" fmla="*/ 998742 h 1682495"/>
              <a:gd name="connsiteX260" fmla="*/ 3534197 w 8882887"/>
              <a:gd name="connsiteY260" fmla="*/ 996309 h 1682495"/>
              <a:gd name="connsiteX261" fmla="*/ 3534197 w 8882887"/>
              <a:gd name="connsiteY261" fmla="*/ 979286 h 1682495"/>
              <a:gd name="connsiteX262" fmla="*/ 3535337 w 8882887"/>
              <a:gd name="connsiteY262" fmla="*/ 979286 h 1682495"/>
              <a:gd name="connsiteX263" fmla="*/ 3543317 w 8882887"/>
              <a:gd name="connsiteY263" fmla="*/ 979286 h 1682495"/>
              <a:gd name="connsiteX264" fmla="*/ 3543317 w 8882887"/>
              <a:gd name="connsiteY264" fmla="*/ 976449 h 1682495"/>
              <a:gd name="connsiteX265" fmla="*/ 3543317 w 8882887"/>
              <a:gd name="connsiteY265" fmla="*/ 956588 h 1682495"/>
              <a:gd name="connsiteX266" fmla="*/ 3549398 w 8882887"/>
              <a:gd name="connsiteY266" fmla="*/ 966315 h 1682495"/>
              <a:gd name="connsiteX267" fmla="*/ 3552818 w 8882887"/>
              <a:gd name="connsiteY267" fmla="*/ 966315 h 1682495"/>
              <a:gd name="connsiteX268" fmla="*/ 3576758 w 8882887"/>
              <a:gd name="connsiteY268" fmla="*/ 966315 h 1682495"/>
              <a:gd name="connsiteX269" fmla="*/ 3576758 w 8882887"/>
              <a:gd name="connsiteY269" fmla="*/ 965099 h 1682495"/>
              <a:gd name="connsiteX270" fmla="*/ 3576758 w 8882887"/>
              <a:gd name="connsiteY270" fmla="*/ 956588 h 1682495"/>
              <a:gd name="connsiteX271" fmla="*/ 3577898 w 8882887"/>
              <a:gd name="connsiteY271" fmla="*/ 956588 h 1682495"/>
              <a:gd name="connsiteX272" fmla="*/ 3585878 w 8882887"/>
              <a:gd name="connsiteY272" fmla="*/ 956588 h 1682495"/>
              <a:gd name="connsiteX273" fmla="*/ 3585878 w 8882887"/>
              <a:gd name="connsiteY273" fmla="*/ 958614 h 1682495"/>
              <a:gd name="connsiteX274" fmla="*/ 3585878 w 8882887"/>
              <a:gd name="connsiteY274" fmla="*/ 972801 h 1682495"/>
              <a:gd name="connsiteX275" fmla="*/ 3643638 w 8882887"/>
              <a:gd name="connsiteY275" fmla="*/ 972801 h 1682495"/>
              <a:gd name="connsiteX276" fmla="*/ 3643638 w 8882887"/>
              <a:gd name="connsiteY276" fmla="*/ 1180331 h 1682495"/>
              <a:gd name="connsiteX277" fmla="*/ 3645918 w 8882887"/>
              <a:gd name="connsiteY277" fmla="*/ 1180331 h 1682495"/>
              <a:gd name="connsiteX278" fmla="*/ 3661878 w 8882887"/>
              <a:gd name="connsiteY278" fmla="*/ 1180331 h 1682495"/>
              <a:gd name="connsiteX279" fmla="*/ 3661878 w 8882887"/>
              <a:gd name="connsiteY279" fmla="*/ 1160876 h 1682495"/>
              <a:gd name="connsiteX280" fmla="*/ 3667959 w 8882887"/>
              <a:gd name="connsiteY280" fmla="*/ 1160876 h 1682495"/>
              <a:gd name="connsiteX281" fmla="*/ 3667959 w 8882887"/>
              <a:gd name="connsiteY281" fmla="*/ 1180331 h 1682495"/>
              <a:gd name="connsiteX282" fmla="*/ 3713559 w 8882887"/>
              <a:gd name="connsiteY282" fmla="*/ 1180331 h 1682495"/>
              <a:gd name="connsiteX283" fmla="*/ 3713559 w 8882887"/>
              <a:gd name="connsiteY283" fmla="*/ 1134933 h 1682495"/>
              <a:gd name="connsiteX284" fmla="*/ 3731799 w 8882887"/>
              <a:gd name="connsiteY284" fmla="*/ 1134933 h 1682495"/>
              <a:gd name="connsiteX285" fmla="*/ 3750039 w 8882887"/>
              <a:gd name="connsiteY285" fmla="*/ 1131692 h 1682495"/>
              <a:gd name="connsiteX286" fmla="*/ 3756120 w 8882887"/>
              <a:gd name="connsiteY286" fmla="*/ 1134933 h 1682495"/>
              <a:gd name="connsiteX287" fmla="*/ 3771320 w 8882887"/>
              <a:gd name="connsiteY287" fmla="*/ 1134933 h 1682495"/>
              <a:gd name="connsiteX288" fmla="*/ 3771320 w 8882887"/>
              <a:gd name="connsiteY288" fmla="*/ 1180331 h 1682495"/>
              <a:gd name="connsiteX289" fmla="*/ 3783480 w 8882887"/>
              <a:gd name="connsiteY289" fmla="*/ 1180331 h 1682495"/>
              <a:gd name="connsiteX290" fmla="*/ 3783480 w 8882887"/>
              <a:gd name="connsiteY290" fmla="*/ 1206273 h 1682495"/>
              <a:gd name="connsiteX291" fmla="*/ 3797484 w 8882887"/>
              <a:gd name="connsiteY291" fmla="*/ 1207631 h 1682495"/>
              <a:gd name="connsiteX292" fmla="*/ 3816921 w 8882887"/>
              <a:gd name="connsiteY292" fmla="*/ 1207631 h 1682495"/>
              <a:gd name="connsiteX293" fmla="*/ 3816921 w 8882887"/>
              <a:gd name="connsiteY293" fmla="*/ 1183574 h 1682495"/>
              <a:gd name="connsiteX294" fmla="*/ 3918855 w 8882887"/>
              <a:gd name="connsiteY294" fmla="*/ 1183574 h 1682495"/>
              <a:gd name="connsiteX295" fmla="*/ 3918855 w 8882887"/>
              <a:gd name="connsiteY295" fmla="*/ 1055694 h 1682495"/>
              <a:gd name="connsiteX296" fmla="*/ 4026867 w 8882887"/>
              <a:gd name="connsiteY296" fmla="*/ 1055694 h 1682495"/>
              <a:gd name="connsiteX297" fmla="*/ 4026867 w 8882887"/>
              <a:gd name="connsiteY297" fmla="*/ 1173846 h 1682495"/>
              <a:gd name="connsiteX298" fmla="*/ 4029723 w 8882887"/>
              <a:gd name="connsiteY298" fmla="*/ 1173846 h 1682495"/>
              <a:gd name="connsiteX299" fmla="*/ 4031586 w 8882887"/>
              <a:gd name="connsiteY299" fmla="*/ 1207631 h 1682495"/>
              <a:gd name="connsiteX300" fmla="*/ 4046100 w 8882887"/>
              <a:gd name="connsiteY300" fmla="*/ 1207631 h 1682495"/>
              <a:gd name="connsiteX301" fmla="*/ 4047963 w 8882887"/>
              <a:gd name="connsiteY301" fmla="*/ 1173846 h 1682495"/>
              <a:gd name="connsiteX302" fmla="*/ 4057083 w 8882887"/>
              <a:gd name="connsiteY302" fmla="*/ 1173846 h 1682495"/>
              <a:gd name="connsiteX303" fmla="*/ 4058946 w 8882887"/>
              <a:gd name="connsiteY303" fmla="*/ 1207631 h 1682495"/>
              <a:gd name="connsiteX304" fmla="*/ 4134879 w 8882887"/>
              <a:gd name="connsiteY304" fmla="*/ 1207631 h 1682495"/>
              <a:gd name="connsiteX305" fmla="*/ 4134879 w 8882887"/>
              <a:gd name="connsiteY305" fmla="*/ 963089 h 1682495"/>
              <a:gd name="connsiteX306" fmla="*/ 4430870 w 8882887"/>
              <a:gd name="connsiteY306" fmla="*/ 963089 h 1682495"/>
              <a:gd name="connsiteX307" fmla="*/ 4430870 w 8882887"/>
              <a:gd name="connsiteY307" fmla="*/ 1207631 h 1682495"/>
              <a:gd name="connsiteX308" fmla="*/ 4458915 w 8882887"/>
              <a:gd name="connsiteY308" fmla="*/ 1207631 h 1682495"/>
              <a:gd name="connsiteX309" fmla="*/ 4458915 w 8882887"/>
              <a:gd name="connsiteY309" fmla="*/ 1083591 h 1682495"/>
              <a:gd name="connsiteX310" fmla="*/ 4601595 w 8882887"/>
              <a:gd name="connsiteY310" fmla="*/ 1083591 h 1682495"/>
              <a:gd name="connsiteX311" fmla="*/ 4619491 w 8882887"/>
              <a:gd name="connsiteY311" fmla="*/ 606380 h 1682495"/>
              <a:gd name="connsiteX312" fmla="*/ 4601251 w 8882887"/>
              <a:gd name="connsiteY312" fmla="*/ 573953 h 1682495"/>
              <a:gd name="connsiteX313" fmla="*/ 4592131 w 8882887"/>
              <a:gd name="connsiteY313" fmla="*/ 567467 h 1682495"/>
              <a:gd name="connsiteX314" fmla="*/ 4604291 w 8882887"/>
              <a:gd name="connsiteY314" fmla="*/ 531798 h 1682495"/>
              <a:gd name="connsiteX315" fmla="*/ 4604291 w 8882887"/>
              <a:gd name="connsiteY315" fmla="*/ 505857 h 1682495"/>
              <a:gd name="connsiteX316" fmla="*/ 4625571 w 8882887"/>
              <a:gd name="connsiteY316" fmla="*/ 505857 h 1682495"/>
              <a:gd name="connsiteX317" fmla="*/ 4625571 w 8882887"/>
              <a:gd name="connsiteY317" fmla="*/ 473430 h 1682495"/>
              <a:gd name="connsiteX318" fmla="*/ 4628611 w 8882887"/>
              <a:gd name="connsiteY318" fmla="*/ 466944 h 1682495"/>
              <a:gd name="connsiteX319" fmla="*/ 4628611 w 8882887"/>
              <a:gd name="connsiteY319" fmla="*/ 350208 h 1682495"/>
              <a:gd name="connsiteX320" fmla="*/ 4625571 w 8882887"/>
              <a:gd name="connsiteY320" fmla="*/ 340481 h 1682495"/>
              <a:gd name="connsiteX321" fmla="*/ 4634691 w 8882887"/>
              <a:gd name="connsiteY321" fmla="*/ 330752 h 1682495"/>
              <a:gd name="connsiteX322" fmla="*/ 4634691 w 8882887"/>
              <a:gd name="connsiteY322" fmla="*/ 243200 h 1682495"/>
              <a:gd name="connsiteX323" fmla="*/ 4637731 w 8882887"/>
              <a:gd name="connsiteY323" fmla="*/ 236715 h 1682495"/>
              <a:gd name="connsiteX324" fmla="*/ 4637731 w 8882887"/>
              <a:gd name="connsiteY324" fmla="*/ 152406 h 1682495"/>
              <a:gd name="connsiteX325" fmla="*/ 4640771 w 8882887"/>
              <a:gd name="connsiteY325" fmla="*/ 123222 h 1682495"/>
              <a:gd name="connsiteX326" fmla="*/ 4646851 w 8882887"/>
              <a:gd name="connsiteY326" fmla="*/ 149163 h 1682495"/>
              <a:gd name="connsiteX327" fmla="*/ 4649891 w 8882887"/>
              <a:gd name="connsiteY327" fmla="*/ 236715 h 1682495"/>
              <a:gd name="connsiteX328" fmla="*/ 4652931 w 8882887"/>
              <a:gd name="connsiteY328" fmla="*/ 330752 h 1682495"/>
              <a:gd name="connsiteX329" fmla="*/ 4662051 w 8882887"/>
              <a:gd name="connsiteY329" fmla="*/ 340481 h 1682495"/>
              <a:gd name="connsiteX330" fmla="*/ 4659011 w 8882887"/>
              <a:gd name="connsiteY330" fmla="*/ 350208 h 1682495"/>
              <a:gd name="connsiteX331" fmla="*/ 4659011 w 8882887"/>
              <a:gd name="connsiteY331" fmla="*/ 466944 h 1682495"/>
              <a:gd name="connsiteX332" fmla="*/ 4662051 w 8882887"/>
              <a:gd name="connsiteY332" fmla="*/ 473430 h 1682495"/>
              <a:gd name="connsiteX333" fmla="*/ 4662051 w 8882887"/>
              <a:gd name="connsiteY333" fmla="*/ 505857 h 1682495"/>
              <a:gd name="connsiteX334" fmla="*/ 4683331 w 8882887"/>
              <a:gd name="connsiteY334" fmla="*/ 505857 h 1682495"/>
              <a:gd name="connsiteX335" fmla="*/ 4683331 w 8882887"/>
              <a:gd name="connsiteY335" fmla="*/ 531798 h 1682495"/>
              <a:gd name="connsiteX336" fmla="*/ 4695493 w 8882887"/>
              <a:gd name="connsiteY336" fmla="*/ 567467 h 1682495"/>
              <a:gd name="connsiteX337" fmla="*/ 4686373 w 8882887"/>
              <a:gd name="connsiteY337" fmla="*/ 573953 h 1682495"/>
              <a:gd name="connsiteX338" fmla="*/ 4668131 w 8882887"/>
              <a:gd name="connsiteY338" fmla="*/ 606380 h 1682495"/>
              <a:gd name="connsiteX339" fmla="*/ 4680291 w 8882887"/>
              <a:gd name="connsiteY339" fmla="*/ 985772 h 1682495"/>
              <a:gd name="connsiteX340" fmla="*/ 4777573 w 8882887"/>
              <a:gd name="connsiteY340" fmla="*/ 985772 h 1682495"/>
              <a:gd name="connsiteX341" fmla="*/ 4777573 w 8882887"/>
              <a:gd name="connsiteY341" fmla="*/ 1099265 h 1682495"/>
              <a:gd name="connsiteX342" fmla="*/ 4789733 w 8882887"/>
              <a:gd name="connsiteY342" fmla="*/ 1099265 h 1682495"/>
              <a:gd name="connsiteX343" fmla="*/ 4792773 w 8882887"/>
              <a:gd name="connsiteY343" fmla="*/ 1089537 h 1682495"/>
              <a:gd name="connsiteX344" fmla="*/ 4801893 w 8882887"/>
              <a:gd name="connsiteY344" fmla="*/ 1089537 h 1682495"/>
              <a:gd name="connsiteX345" fmla="*/ 4804935 w 8882887"/>
              <a:gd name="connsiteY345" fmla="*/ 1102508 h 1682495"/>
              <a:gd name="connsiteX346" fmla="*/ 4823175 w 8882887"/>
              <a:gd name="connsiteY346" fmla="*/ 1102508 h 1682495"/>
              <a:gd name="connsiteX347" fmla="*/ 4823175 w 8882887"/>
              <a:gd name="connsiteY347" fmla="*/ 1092779 h 1682495"/>
              <a:gd name="connsiteX348" fmla="*/ 4856613 w 8882887"/>
              <a:gd name="connsiteY348" fmla="*/ 1092779 h 1682495"/>
              <a:gd name="connsiteX349" fmla="*/ 4856613 w 8882887"/>
              <a:gd name="connsiteY349" fmla="*/ 1102508 h 1682495"/>
              <a:gd name="connsiteX350" fmla="*/ 4887015 w 8882887"/>
              <a:gd name="connsiteY350" fmla="*/ 1102508 h 1682495"/>
              <a:gd name="connsiteX351" fmla="*/ 4887015 w 8882887"/>
              <a:gd name="connsiteY351" fmla="*/ 1170603 h 1682495"/>
              <a:gd name="connsiteX352" fmla="*/ 4908295 w 8882887"/>
              <a:gd name="connsiteY352" fmla="*/ 1170603 h 1682495"/>
              <a:gd name="connsiteX353" fmla="*/ 4908295 w 8882887"/>
              <a:gd name="connsiteY353" fmla="*/ 1151147 h 1682495"/>
              <a:gd name="connsiteX354" fmla="*/ 4932615 w 8882887"/>
              <a:gd name="connsiteY354" fmla="*/ 1151147 h 1682495"/>
              <a:gd name="connsiteX355" fmla="*/ 4932615 w 8882887"/>
              <a:gd name="connsiteY355" fmla="*/ 882006 h 1682495"/>
              <a:gd name="connsiteX356" fmla="*/ 4941735 w 8882887"/>
              <a:gd name="connsiteY356" fmla="*/ 872277 h 1682495"/>
              <a:gd name="connsiteX357" fmla="*/ 5051177 w 8882887"/>
              <a:gd name="connsiteY357" fmla="*/ 872277 h 1682495"/>
              <a:gd name="connsiteX358" fmla="*/ 5051177 w 8882887"/>
              <a:gd name="connsiteY358" fmla="*/ 885249 h 1682495"/>
              <a:gd name="connsiteX359" fmla="*/ 5066377 w 8882887"/>
              <a:gd name="connsiteY359" fmla="*/ 885249 h 1682495"/>
              <a:gd name="connsiteX360" fmla="*/ 5066377 w 8882887"/>
              <a:gd name="connsiteY360" fmla="*/ 1057110 h 1682495"/>
              <a:gd name="connsiteX361" fmla="*/ 5099817 w 8882887"/>
              <a:gd name="connsiteY361" fmla="*/ 1057110 h 1682495"/>
              <a:gd name="connsiteX362" fmla="*/ 5099817 w 8882887"/>
              <a:gd name="connsiteY362" fmla="*/ 956588 h 1682495"/>
              <a:gd name="connsiteX363" fmla="*/ 5139339 w 8882887"/>
              <a:gd name="connsiteY363" fmla="*/ 956588 h 1682495"/>
              <a:gd name="connsiteX364" fmla="*/ 5145417 w 8882887"/>
              <a:gd name="connsiteY364" fmla="*/ 950102 h 1682495"/>
              <a:gd name="connsiteX365" fmla="*/ 5157579 w 8882887"/>
              <a:gd name="connsiteY365" fmla="*/ 950102 h 1682495"/>
              <a:gd name="connsiteX366" fmla="*/ 5163657 w 8882887"/>
              <a:gd name="connsiteY366" fmla="*/ 956588 h 1682495"/>
              <a:gd name="connsiteX367" fmla="*/ 5197099 w 8882887"/>
              <a:gd name="connsiteY367" fmla="*/ 956588 h 1682495"/>
              <a:gd name="connsiteX368" fmla="*/ 5197099 w 8882887"/>
              <a:gd name="connsiteY368" fmla="*/ 781484 h 1682495"/>
              <a:gd name="connsiteX369" fmla="*/ 5282219 w 8882887"/>
              <a:gd name="connsiteY369" fmla="*/ 765270 h 1682495"/>
              <a:gd name="connsiteX370" fmla="*/ 5282219 w 8882887"/>
              <a:gd name="connsiteY370" fmla="*/ 766892 h 1682495"/>
              <a:gd name="connsiteX371" fmla="*/ 5282219 w 8882887"/>
              <a:gd name="connsiteY371" fmla="*/ 778241 h 1682495"/>
              <a:gd name="connsiteX372" fmla="*/ 5321739 w 8882887"/>
              <a:gd name="connsiteY372" fmla="*/ 778241 h 1682495"/>
              <a:gd name="connsiteX373" fmla="*/ 5321739 w 8882887"/>
              <a:gd name="connsiteY373" fmla="*/ 1160876 h 1682495"/>
              <a:gd name="connsiteX374" fmla="*/ 5355181 w 8882887"/>
              <a:gd name="connsiteY374" fmla="*/ 1160876 h 1682495"/>
              <a:gd name="connsiteX375" fmla="*/ 5355181 w 8882887"/>
              <a:gd name="connsiteY375" fmla="*/ 1154390 h 1682495"/>
              <a:gd name="connsiteX376" fmla="*/ 5373421 w 8882887"/>
              <a:gd name="connsiteY376" fmla="*/ 1154390 h 1682495"/>
              <a:gd name="connsiteX377" fmla="*/ 5373421 w 8882887"/>
              <a:gd name="connsiteY377" fmla="*/ 1160876 h 1682495"/>
              <a:gd name="connsiteX378" fmla="*/ 5409901 w 8882887"/>
              <a:gd name="connsiteY378" fmla="*/ 1160876 h 1682495"/>
              <a:gd name="connsiteX379" fmla="*/ 5409901 w 8882887"/>
              <a:gd name="connsiteY379" fmla="*/ 1141419 h 1682495"/>
              <a:gd name="connsiteX380" fmla="*/ 5452461 w 8882887"/>
              <a:gd name="connsiteY380" fmla="*/ 1141419 h 1682495"/>
              <a:gd name="connsiteX381" fmla="*/ 5470701 w 8882887"/>
              <a:gd name="connsiteY381" fmla="*/ 1134933 h 1682495"/>
              <a:gd name="connsiteX382" fmla="*/ 5501103 w 8882887"/>
              <a:gd name="connsiteY382" fmla="*/ 1141419 h 1682495"/>
              <a:gd name="connsiteX383" fmla="*/ 5501103 w 8882887"/>
              <a:gd name="connsiteY383" fmla="*/ 1115478 h 1682495"/>
              <a:gd name="connsiteX384" fmla="*/ 5513263 w 8882887"/>
              <a:gd name="connsiteY384" fmla="*/ 1115478 h 1682495"/>
              <a:gd name="connsiteX385" fmla="*/ 5513263 w 8882887"/>
              <a:gd name="connsiteY385" fmla="*/ 1096022 h 1682495"/>
              <a:gd name="connsiteX386" fmla="*/ 5598383 w 8882887"/>
              <a:gd name="connsiteY386" fmla="*/ 1096022 h 1682495"/>
              <a:gd name="connsiteX387" fmla="*/ 5598383 w 8882887"/>
              <a:gd name="connsiteY387" fmla="*/ 1050624 h 1682495"/>
              <a:gd name="connsiteX388" fmla="*/ 5625743 w 8882887"/>
              <a:gd name="connsiteY388" fmla="*/ 1050624 h 1682495"/>
              <a:gd name="connsiteX389" fmla="*/ 5625743 w 8882887"/>
              <a:gd name="connsiteY389" fmla="*/ 1040897 h 1682495"/>
              <a:gd name="connsiteX390" fmla="*/ 5643983 w 8882887"/>
              <a:gd name="connsiteY390" fmla="*/ 1040897 h 1682495"/>
              <a:gd name="connsiteX391" fmla="*/ 5643983 w 8882887"/>
              <a:gd name="connsiteY391" fmla="*/ 1050624 h 1682495"/>
              <a:gd name="connsiteX392" fmla="*/ 5668303 w 8882887"/>
              <a:gd name="connsiteY392" fmla="*/ 1050624 h 1682495"/>
              <a:gd name="connsiteX393" fmla="*/ 5668303 w 8882887"/>
              <a:gd name="connsiteY393" fmla="*/ 1125206 h 1682495"/>
              <a:gd name="connsiteX394" fmla="*/ 5716945 w 8882887"/>
              <a:gd name="connsiteY394" fmla="*/ 1125206 h 1682495"/>
              <a:gd name="connsiteX395" fmla="*/ 5716945 w 8882887"/>
              <a:gd name="connsiteY395" fmla="*/ 1086294 h 1682495"/>
              <a:gd name="connsiteX396" fmla="*/ 5774705 w 8882887"/>
              <a:gd name="connsiteY396" fmla="*/ 1086294 h 1682495"/>
              <a:gd name="connsiteX397" fmla="*/ 5774705 w 8882887"/>
              <a:gd name="connsiteY397" fmla="*/ 1040897 h 1682495"/>
              <a:gd name="connsiteX398" fmla="*/ 5847667 w 8882887"/>
              <a:gd name="connsiteY398" fmla="*/ 1040897 h 1682495"/>
              <a:gd name="connsiteX399" fmla="*/ 5847667 w 8882887"/>
              <a:gd name="connsiteY399" fmla="*/ 1207631 h 1682495"/>
              <a:gd name="connsiteX400" fmla="*/ 5847667 w 8882887"/>
              <a:gd name="connsiteY400" fmla="*/ 1228299 h 1682495"/>
              <a:gd name="connsiteX401" fmla="*/ 5946479 w 8882887"/>
              <a:gd name="connsiteY401" fmla="*/ 1228299 h 1682495"/>
              <a:gd name="connsiteX402" fmla="*/ 5946479 w 8882887"/>
              <a:gd name="connsiteY402" fmla="*/ 1386957 h 1682495"/>
              <a:gd name="connsiteX403" fmla="*/ 5946479 w 8882887"/>
              <a:gd name="connsiteY403" fmla="*/ 1421828 h 1682495"/>
              <a:gd name="connsiteX404" fmla="*/ 5968919 w 8882887"/>
              <a:gd name="connsiteY404" fmla="*/ 1421828 h 1682495"/>
              <a:gd name="connsiteX405" fmla="*/ 5968919 w 8882887"/>
              <a:gd name="connsiteY405" fmla="*/ 1420085 h 1682495"/>
              <a:gd name="connsiteX406" fmla="*/ 5968919 w 8882887"/>
              <a:gd name="connsiteY406" fmla="*/ 1407881 h 1682495"/>
              <a:gd name="connsiteX407" fmla="*/ 6035789 w 8882887"/>
              <a:gd name="connsiteY407" fmla="*/ 1407881 h 1682495"/>
              <a:gd name="connsiteX408" fmla="*/ 6035789 w 8882887"/>
              <a:gd name="connsiteY408" fmla="*/ 1439262 h 1682495"/>
              <a:gd name="connsiteX409" fmla="*/ 6039131 w 8882887"/>
              <a:gd name="connsiteY409" fmla="*/ 1441007 h 1682495"/>
              <a:gd name="connsiteX410" fmla="*/ 6062537 w 8882887"/>
              <a:gd name="connsiteY410" fmla="*/ 1453211 h 1682495"/>
              <a:gd name="connsiteX411" fmla="*/ 6062537 w 8882887"/>
              <a:gd name="connsiteY411" fmla="*/ 1498541 h 1682495"/>
              <a:gd name="connsiteX412" fmla="*/ 6064627 w 8882887"/>
              <a:gd name="connsiteY412" fmla="*/ 1499414 h 1682495"/>
              <a:gd name="connsiteX413" fmla="*/ 6079255 w 8882887"/>
              <a:gd name="connsiteY413" fmla="*/ 1505516 h 1682495"/>
              <a:gd name="connsiteX414" fmla="*/ 6079255 w 8882887"/>
              <a:gd name="connsiteY414" fmla="*/ 1503773 h 1682495"/>
              <a:gd name="connsiteX415" fmla="*/ 6079255 w 8882887"/>
              <a:gd name="connsiteY415" fmla="*/ 1491567 h 1682495"/>
              <a:gd name="connsiteX416" fmla="*/ 6080927 w 8882887"/>
              <a:gd name="connsiteY416" fmla="*/ 1491567 h 1682495"/>
              <a:gd name="connsiteX417" fmla="*/ 6092629 w 8882887"/>
              <a:gd name="connsiteY417" fmla="*/ 1491567 h 1682495"/>
              <a:gd name="connsiteX418" fmla="*/ 6092629 w 8882887"/>
              <a:gd name="connsiteY418" fmla="*/ 1490259 h 1682495"/>
              <a:gd name="connsiteX419" fmla="*/ 6092629 w 8882887"/>
              <a:gd name="connsiteY419" fmla="*/ 1481106 h 1682495"/>
              <a:gd name="connsiteX420" fmla="*/ 6090957 w 8882887"/>
              <a:gd name="connsiteY420" fmla="*/ 1481106 h 1682495"/>
              <a:gd name="connsiteX421" fmla="*/ 6079255 w 8882887"/>
              <a:gd name="connsiteY421" fmla="*/ 1481106 h 1682495"/>
              <a:gd name="connsiteX422" fmla="*/ 6079255 w 8882887"/>
              <a:gd name="connsiteY422" fmla="*/ 1479363 h 1682495"/>
              <a:gd name="connsiteX423" fmla="*/ 6079255 w 8882887"/>
              <a:gd name="connsiteY423" fmla="*/ 1467159 h 1682495"/>
              <a:gd name="connsiteX424" fmla="*/ 6080927 w 8882887"/>
              <a:gd name="connsiteY424" fmla="*/ 1467159 h 1682495"/>
              <a:gd name="connsiteX425" fmla="*/ 6092629 w 8882887"/>
              <a:gd name="connsiteY425" fmla="*/ 1467159 h 1682495"/>
              <a:gd name="connsiteX426" fmla="*/ 6092629 w 8882887"/>
              <a:gd name="connsiteY426" fmla="*/ 1465415 h 1682495"/>
              <a:gd name="connsiteX427" fmla="*/ 6092629 w 8882887"/>
              <a:gd name="connsiteY427" fmla="*/ 1453211 h 1682495"/>
              <a:gd name="connsiteX428" fmla="*/ 6090957 w 8882887"/>
              <a:gd name="connsiteY428" fmla="*/ 1453211 h 1682495"/>
              <a:gd name="connsiteX429" fmla="*/ 6079255 w 8882887"/>
              <a:gd name="connsiteY429" fmla="*/ 1453211 h 1682495"/>
              <a:gd name="connsiteX430" fmla="*/ 6079255 w 8882887"/>
              <a:gd name="connsiteY430" fmla="*/ 1451468 h 1682495"/>
              <a:gd name="connsiteX431" fmla="*/ 6079255 w 8882887"/>
              <a:gd name="connsiteY431" fmla="*/ 1439262 h 1682495"/>
              <a:gd name="connsiteX432" fmla="*/ 6080927 w 8882887"/>
              <a:gd name="connsiteY432" fmla="*/ 1439262 h 1682495"/>
              <a:gd name="connsiteX433" fmla="*/ 6092629 w 8882887"/>
              <a:gd name="connsiteY433" fmla="*/ 1439262 h 1682495"/>
              <a:gd name="connsiteX434" fmla="*/ 6092629 w 8882887"/>
              <a:gd name="connsiteY434" fmla="*/ 1437956 h 1682495"/>
              <a:gd name="connsiteX435" fmla="*/ 6092629 w 8882887"/>
              <a:gd name="connsiteY435" fmla="*/ 1428803 h 1682495"/>
              <a:gd name="connsiteX436" fmla="*/ 6090957 w 8882887"/>
              <a:gd name="connsiteY436" fmla="*/ 1428803 h 1682495"/>
              <a:gd name="connsiteX437" fmla="*/ 6079255 w 8882887"/>
              <a:gd name="connsiteY437" fmla="*/ 1428803 h 1682495"/>
              <a:gd name="connsiteX438" fmla="*/ 6079255 w 8882887"/>
              <a:gd name="connsiteY438" fmla="*/ 1427058 h 1682495"/>
              <a:gd name="connsiteX439" fmla="*/ 6079255 w 8882887"/>
              <a:gd name="connsiteY439" fmla="*/ 1414854 h 1682495"/>
              <a:gd name="connsiteX440" fmla="*/ 6080927 w 8882887"/>
              <a:gd name="connsiteY440" fmla="*/ 1414854 h 1682495"/>
              <a:gd name="connsiteX441" fmla="*/ 6092629 w 8882887"/>
              <a:gd name="connsiteY441" fmla="*/ 1414854 h 1682495"/>
              <a:gd name="connsiteX442" fmla="*/ 6092629 w 8882887"/>
              <a:gd name="connsiteY442" fmla="*/ 1413111 h 1682495"/>
              <a:gd name="connsiteX443" fmla="*/ 6092629 w 8882887"/>
              <a:gd name="connsiteY443" fmla="*/ 1400906 h 1682495"/>
              <a:gd name="connsiteX444" fmla="*/ 6090957 w 8882887"/>
              <a:gd name="connsiteY444" fmla="*/ 1400906 h 1682495"/>
              <a:gd name="connsiteX445" fmla="*/ 6079255 w 8882887"/>
              <a:gd name="connsiteY445" fmla="*/ 1400906 h 1682495"/>
              <a:gd name="connsiteX446" fmla="*/ 6079255 w 8882887"/>
              <a:gd name="connsiteY446" fmla="*/ 1399599 h 1682495"/>
              <a:gd name="connsiteX447" fmla="*/ 6079255 w 8882887"/>
              <a:gd name="connsiteY447" fmla="*/ 1390445 h 1682495"/>
              <a:gd name="connsiteX448" fmla="*/ 6080927 w 8882887"/>
              <a:gd name="connsiteY448" fmla="*/ 1390445 h 1682495"/>
              <a:gd name="connsiteX449" fmla="*/ 6092629 w 8882887"/>
              <a:gd name="connsiteY449" fmla="*/ 1390445 h 1682495"/>
              <a:gd name="connsiteX450" fmla="*/ 6092629 w 8882887"/>
              <a:gd name="connsiteY450" fmla="*/ 1388702 h 1682495"/>
              <a:gd name="connsiteX451" fmla="*/ 6092629 w 8882887"/>
              <a:gd name="connsiteY451" fmla="*/ 1376498 h 1682495"/>
              <a:gd name="connsiteX452" fmla="*/ 6090957 w 8882887"/>
              <a:gd name="connsiteY452" fmla="*/ 1376498 h 1682495"/>
              <a:gd name="connsiteX453" fmla="*/ 6079255 w 8882887"/>
              <a:gd name="connsiteY453" fmla="*/ 1376498 h 1682495"/>
              <a:gd name="connsiteX454" fmla="*/ 6079255 w 8882887"/>
              <a:gd name="connsiteY454" fmla="*/ 1374755 h 1682495"/>
              <a:gd name="connsiteX455" fmla="*/ 6079255 w 8882887"/>
              <a:gd name="connsiteY455" fmla="*/ 1362549 h 1682495"/>
              <a:gd name="connsiteX456" fmla="*/ 6080927 w 8882887"/>
              <a:gd name="connsiteY456" fmla="*/ 1362549 h 1682495"/>
              <a:gd name="connsiteX457" fmla="*/ 6092629 w 8882887"/>
              <a:gd name="connsiteY457" fmla="*/ 1362549 h 1682495"/>
              <a:gd name="connsiteX458" fmla="*/ 6092629 w 8882887"/>
              <a:gd name="connsiteY458" fmla="*/ 1360806 h 1682495"/>
              <a:gd name="connsiteX459" fmla="*/ 6092629 w 8882887"/>
              <a:gd name="connsiteY459" fmla="*/ 1348602 h 1682495"/>
              <a:gd name="connsiteX460" fmla="*/ 6090957 w 8882887"/>
              <a:gd name="connsiteY460" fmla="*/ 1348602 h 1682495"/>
              <a:gd name="connsiteX461" fmla="*/ 6079255 w 8882887"/>
              <a:gd name="connsiteY461" fmla="*/ 1348602 h 1682495"/>
              <a:gd name="connsiteX462" fmla="*/ 6079255 w 8882887"/>
              <a:gd name="connsiteY462" fmla="*/ 1347294 h 1682495"/>
              <a:gd name="connsiteX463" fmla="*/ 6079255 w 8882887"/>
              <a:gd name="connsiteY463" fmla="*/ 1338141 h 1682495"/>
              <a:gd name="connsiteX464" fmla="*/ 6080927 w 8882887"/>
              <a:gd name="connsiteY464" fmla="*/ 1338141 h 1682495"/>
              <a:gd name="connsiteX465" fmla="*/ 6092629 w 8882887"/>
              <a:gd name="connsiteY465" fmla="*/ 1338141 h 1682495"/>
              <a:gd name="connsiteX466" fmla="*/ 6092629 w 8882887"/>
              <a:gd name="connsiteY466" fmla="*/ 1336397 h 1682495"/>
              <a:gd name="connsiteX467" fmla="*/ 6092629 w 8882887"/>
              <a:gd name="connsiteY467" fmla="*/ 1324193 h 1682495"/>
              <a:gd name="connsiteX468" fmla="*/ 6090957 w 8882887"/>
              <a:gd name="connsiteY468" fmla="*/ 1324193 h 1682495"/>
              <a:gd name="connsiteX469" fmla="*/ 6079255 w 8882887"/>
              <a:gd name="connsiteY469" fmla="*/ 1324193 h 1682495"/>
              <a:gd name="connsiteX470" fmla="*/ 6079255 w 8882887"/>
              <a:gd name="connsiteY470" fmla="*/ 1322450 h 1682495"/>
              <a:gd name="connsiteX471" fmla="*/ 6079255 w 8882887"/>
              <a:gd name="connsiteY471" fmla="*/ 1310244 h 1682495"/>
              <a:gd name="connsiteX472" fmla="*/ 6080927 w 8882887"/>
              <a:gd name="connsiteY472" fmla="*/ 1310244 h 1682495"/>
              <a:gd name="connsiteX473" fmla="*/ 6092629 w 8882887"/>
              <a:gd name="connsiteY473" fmla="*/ 1310244 h 1682495"/>
              <a:gd name="connsiteX474" fmla="*/ 6092629 w 8882887"/>
              <a:gd name="connsiteY474" fmla="*/ 1308938 h 1682495"/>
              <a:gd name="connsiteX475" fmla="*/ 6092629 w 8882887"/>
              <a:gd name="connsiteY475" fmla="*/ 1299785 h 1682495"/>
              <a:gd name="connsiteX476" fmla="*/ 6090957 w 8882887"/>
              <a:gd name="connsiteY476" fmla="*/ 1299785 h 1682495"/>
              <a:gd name="connsiteX477" fmla="*/ 6079255 w 8882887"/>
              <a:gd name="connsiteY477" fmla="*/ 1299785 h 1682495"/>
              <a:gd name="connsiteX478" fmla="*/ 6079255 w 8882887"/>
              <a:gd name="connsiteY478" fmla="*/ 1298040 h 1682495"/>
              <a:gd name="connsiteX479" fmla="*/ 6079255 w 8882887"/>
              <a:gd name="connsiteY479" fmla="*/ 1285836 h 1682495"/>
              <a:gd name="connsiteX480" fmla="*/ 6080927 w 8882887"/>
              <a:gd name="connsiteY480" fmla="*/ 1285836 h 1682495"/>
              <a:gd name="connsiteX481" fmla="*/ 6092629 w 8882887"/>
              <a:gd name="connsiteY481" fmla="*/ 1285836 h 1682495"/>
              <a:gd name="connsiteX482" fmla="*/ 6092629 w 8882887"/>
              <a:gd name="connsiteY482" fmla="*/ 1284093 h 1682495"/>
              <a:gd name="connsiteX483" fmla="*/ 6092629 w 8882887"/>
              <a:gd name="connsiteY483" fmla="*/ 1271888 h 1682495"/>
              <a:gd name="connsiteX484" fmla="*/ 6090957 w 8882887"/>
              <a:gd name="connsiteY484" fmla="*/ 1271888 h 1682495"/>
              <a:gd name="connsiteX485" fmla="*/ 6079255 w 8882887"/>
              <a:gd name="connsiteY485" fmla="*/ 1271888 h 1682495"/>
              <a:gd name="connsiteX486" fmla="*/ 6079255 w 8882887"/>
              <a:gd name="connsiteY486" fmla="*/ 1270145 h 1682495"/>
              <a:gd name="connsiteX487" fmla="*/ 6079255 w 8882887"/>
              <a:gd name="connsiteY487" fmla="*/ 1257941 h 1682495"/>
              <a:gd name="connsiteX488" fmla="*/ 6080927 w 8882887"/>
              <a:gd name="connsiteY488" fmla="*/ 1257941 h 1682495"/>
              <a:gd name="connsiteX489" fmla="*/ 6092629 w 8882887"/>
              <a:gd name="connsiteY489" fmla="*/ 1257941 h 1682495"/>
              <a:gd name="connsiteX490" fmla="*/ 6092629 w 8882887"/>
              <a:gd name="connsiteY490" fmla="*/ 1256633 h 1682495"/>
              <a:gd name="connsiteX491" fmla="*/ 6092629 w 8882887"/>
              <a:gd name="connsiteY491" fmla="*/ 1247480 h 1682495"/>
              <a:gd name="connsiteX492" fmla="*/ 6090957 w 8882887"/>
              <a:gd name="connsiteY492" fmla="*/ 1247480 h 1682495"/>
              <a:gd name="connsiteX493" fmla="*/ 6079255 w 8882887"/>
              <a:gd name="connsiteY493" fmla="*/ 1247480 h 1682495"/>
              <a:gd name="connsiteX494" fmla="*/ 6079255 w 8882887"/>
              <a:gd name="connsiteY494" fmla="*/ 1245737 h 1682495"/>
              <a:gd name="connsiteX495" fmla="*/ 6079255 w 8882887"/>
              <a:gd name="connsiteY495" fmla="*/ 1233531 h 1682495"/>
              <a:gd name="connsiteX496" fmla="*/ 6080927 w 8882887"/>
              <a:gd name="connsiteY496" fmla="*/ 1233531 h 1682495"/>
              <a:gd name="connsiteX497" fmla="*/ 6092629 w 8882887"/>
              <a:gd name="connsiteY497" fmla="*/ 1233531 h 1682495"/>
              <a:gd name="connsiteX498" fmla="*/ 6092629 w 8882887"/>
              <a:gd name="connsiteY498" fmla="*/ 1231788 h 1682495"/>
              <a:gd name="connsiteX499" fmla="*/ 6092629 w 8882887"/>
              <a:gd name="connsiteY499" fmla="*/ 1219584 h 1682495"/>
              <a:gd name="connsiteX500" fmla="*/ 6090957 w 8882887"/>
              <a:gd name="connsiteY500" fmla="*/ 1219584 h 1682495"/>
              <a:gd name="connsiteX501" fmla="*/ 6079255 w 8882887"/>
              <a:gd name="connsiteY501" fmla="*/ 1219584 h 1682495"/>
              <a:gd name="connsiteX502" fmla="*/ 6079255 w 8882887"/>
              <a:gd name="connsiteY502" fmla="*/ 1217840 h 1682495"/>
              <a:gd name="connsiteX503" fmla="*/ 6079255 w 8882887"/>
              <a:gd name="connsiteY503" fmla="*/ 1205636 h 1682495"/>
              <a:gd name="connsiteX504" fmla="*/ 6080927 w 8882887"/>
              <a:gd name="connsiteY504" fmla="*/ 1205636 h 1682495"/>
              <a:gd name="connsiteX505" fmla="*/ 6092629 w 8882887"/>
              <a:gd name="connsiteY505" fmla="*/ 1205636 h 1682495"/>
              <a:gd name="connsiteX506" fmla="*/ 6092629 w 8882887"/>
              <a:gd name="connsiteY506" fmla="*/ 1204328 h 1682495"/>
              <a:gd name="connsiteX507" fmla="*/ 6092629 w 8882887"/>
              <a:gd name="connsiteY507" fmla="*/ 1195175 h 1682495"/>
              <a:gd name="connsiteX508" fmla="*/ 6090957 w 8882887"/>
              <a:gd name="connsiteY508" fmla="*/ 1195175 h 1682495"/>
              <a:gd name="connsiteX509" fmla="*/ 6079255 w 8882887"/>
              <a:gd name="connsiteY509" fmla="*/ 1195175 h 1682495"/>
              <a:gd name="connsiteX510" fmla="*/ 6079255 w 8882887"/>
              <a:gd name="connsiteY510" fmla="*/ 1193432 h 1682495"/>
              <a:gd name="connsiteX511" fmla="*/ 6079255 w 8882887"/>
              <a:gd name="connsiteY511" fmla="*/ 1181226 h 1682495"/>
              <a:gd name="connsiteX512" fmla="*/ 6080927 w 8882887"/>
              <a:gd name="connsiteY512" fmla="*/ 1181226 h 1682495"/>
              <a:gd name="connsiteX513" fmla="*/ 6092629 w 8882887"/>
              <a:gd name="connsiteY513" fmla="*/ 1181226 h 1682495"/>
              <a:gd name="connsiteX514" fmla="*/ 6090957 w 8882887"/>
              <a:gd name="connsiteY514" fmla="*/ 1178612 h 1682495"/>
              <a:gd name="connsiteX515" fmla="*/ 6079255 w 8882887"/>
              <a:gd name="connsiteY515" fmla="*/ 1160306 h 1682495"/>
              <a:gd name="connsiteX516" fmla="*/ 6079255 w 8882887"/>
              <a:gd name="connsiteY516" fmla="*/ 1104513 h 1682495"/>
              <a:gd name="connsiteX517" fmla="*/ 6303271 w 8882887"/>
              <a:gd name="connsiteY517" fmla="*/ 1104513 h 1682495"/>
              <a:gd name="connsiteX518" fmla="*/ 6323331 w 8882887"/>
              <a:gd name="connsiteY518" fmla="*/ 1135896 h 1682495"/>
              <a:gd name="connsiteX519" fmla="*/ 6323331 w 8882887"/>
              <a:gd name="connsiteY519" fmla="*/ 1205636 h 1682495"/>
              <a:gd name="connsiteX520" fmla="*/ 6321659 w 8882887"/>
              <a:gd name="connsiteY520" fmla="*/ 1205636 h 1682495"/>
              <a:gd name="connsiteX521" fmla="*/ 6309957 w 8882887"/>
              <a:gd name="connsiteY521" fmla="*/ 1205636 h 1682495"/>
              <a:gd name="connsiteX522" fmla="*/ 6309957 w 8882887"/>
              <a:gd name="connsiteY522" fmla="*/ 1207379 h 1682495"/>
              <a:gd name="connsiteX523" fmla="*/ 6309957 w 8882887"/>
              <a:gd name="connsiteY523" fmla="*/ 1219584 h 1682495"/>
              <a:gd name="connsiteX524" fmla="*/ 6311629 w 8882887"/>
              <a:gd name="connsiteY524" fmla="*/ 1219584 h 1682495"/>
              <a:gd name="connsiteX525" fmla="*/ 6323331 w 8882887"/>
              <a:gd name="connsiteY525" fmla="*/ 1219584 h 1682495"/>
              <a:gd name="connsiteX526" fmla="*/ 6323331 w 8882887"/>
              <a:gd name="connsiteY526" fmla="*/ 1221327 h 1682495"/>
              <a:gd name="connsiteX527" fmla="*/ 6323331 w 8882887"/>
              <a:gd name="connsiteY527" fmla="*/ 1233531 h 1682495"/>
              <a:gd name="connsiteX528" fmla="*/ 6321659 w 8882887"/>
              <a:gd name="connsiteY528" fmla="*/ 1233531 h 1682495"/>
              <a:gd name="connsiteX529" fmla="*/ 6309957 w 8882887"/>
              <a:gd name="connsiteY529" fmla="*/ 1233531 h 1682495"/>
              <a:gd name="connsiteX530" fmla="*/ 6309957 w 8882887"/>
              <a:gd name="connsiteY530" fmla="*/ 1235274 h 1682495"/>
              <a:gd name="connsiteX531" fmla="*/ 6309957 w 8882887"/>
              <a:gd name="connsiteY531" fmla="*/ 1247480 h 1682495"/>
              <a:gd name="connsiteX532" fmla="*/ 6311629 w 8882887"/>
              <a:gd name="connsiteY532" fmla="*/ 1247480 h 1682495"/>
              <a:gd name="connsiteX533" fmla="*/ 6323331 w 8882887"/>
              <a:gd name="connsiteY533" fmla="*/ 1247480 h 1682495"/>
              <a:gd name="connsiteX534" fmla="*/ 6323331 w 8882887"/>
              <a:gd name="connsiteY534" fmla="*/ 1248788 h 1682495"/>
              <a:gd name="connsiteX535" fmla="*/ 6323331 w 8882887"/>
              <a:gd name="connsiteY535" fmla="*/ 1257941 h 1682495"/>
              <a:gd name="connsiteX536" fmla="*/ 6321659 w 8882887"/>
              <a:gd name="connsiteY536" fmla="*/ 1257941 h 1682495"/>
              <a:gd name="connsiteX537" fmla="*/ 6309957 w 8882887"/>
              <a:gd name="connsiteY537" fmla="*/ 1257941 h 1682495"/>
              <a:gd name="connsiteX538" fmla="*/ 6309957 w 8882887"/>
              <a:gd name="connsiteY538" fmla="*/ 1259684 h 1682495"/>
              <a:gd name="connsiteX539" fmla="*/ 6309957 w 8882887"/>
              <a:gd name="connsiteY539" fmla="*/ 1271888 h 1682495"/>
              <a:gd name="connsiteX540" fmla="*/ 6311629 w 8882887"/>
              <a:gd name="connsiteY540" fmla="*/ 1271888 h 1682495"/>
              <a:gd name="connsiteX541" fmla="*/ 6323331 w 8882887"/>
              <a:gd name="connsiteY541" fmla="*/ 1271888 h 1682495"/>
              <a:gd name="connsiteX542" fmla="*/ 6323331 w 8882887"/>
              <a:gd name="connsiteY542" fmla="*/ 1273632 h 1682495"/>
              <a:gd name="connsiteX543" fmla="*/ 6323331 w 8882887"/>
              <a:gd name="connsiteY543" fmla="*/ 1285836 h 1682495"/>
              <a:gd name="connsiteX544" fmla="*/ 6321659 w 8882887"/>
              <a:gd name="connsiteY544" fmla="*/ 1285836 h 1682495"/>
              <a:gd name="connsiteX545" fmla="*/ 6309957 w 8882887"/>
              <a:gd name="connsiteY545" fmla="*/ 1285836 h 1682495"/>
              <a:gd name="connsiteX546" fmla="*/ 6309957 w 8882887"/>
              <a:gd name="connsiteY546" fmla="*/ 1287579 h 1682495"/>
              <a:gd name="connsiteX547" fmla="*/ 6309957 w 8882887"/>
              <a:gd name="connsiteY547" fmla="*/ 1299785 h 1682495"/>
              <a:gd name="connsiteX548" fmla="*/ 6311629 w 8882887"/>
              <a:gd name="connsiteY548" fmla="*/ 1299785 h 1682495"/>
              <a:gd name="connsiteX549" fmla="*/ 6323331 w 8882887"/>
              <a:gd name="connsiteY549" fmla="*/ 1299785 h 1682495"/>
              <a:gd name="connsiteX550" fmla="*/ 6323331 w 8882887"/>
              <a:gd name="connsiteY550" fmla="*/ 1301091 h 1682495"/>
              <a:gd name="connsiteX551" fmla="*/ 6323331 w 8882887"/>
              <a:gd name="connsiteY551" fmla="*/ 1310244 h 1682495"/>
              <a:gd name="connsiteX552" fmla="*/ 6321659 w 8882887"/>
              <a:gd name="connsiteY552" fmla="*/ 1310244 h 1682495"/>
              <a:gd name="connsiteX553" fmla="*/ 6309957 w 8882887"/>
              <a:gd name="connsiteY553" fmla="*/ 1310244 h 1682495"/>
              <a:gd name="connsiteX554" fmla="*/ 6309957 w 8882887"/>
              <a:gd name="connsiteY554" fmla="*/ 1311989 h 1682495"/>
              <a:gd name="connsiteX555" fmla="*/ 6309957 w 8882887"/>
              <a:gd name="connsiteY555" fmla="*/ 1324193 h 1682495"/>
              <a:gd name="connsiteX556" fmla="*/ 6311629 w 8882887"/>
              <a:gd name="connsiteY556" fmla="*/ 1324193 h 1682495"/>
              <a:gd name="connsiteX557" fmla="*/ 6323331 w 8882887"/>
              <a:gd name="connsiteY557" fmla="*/ 1324193 h 1682495"/>
              <a:gd name="connsiteX558" fmla="*/ 6323331 w 8882887"/>
              <a:gd name="connsiteY558" fmla="*/ 1325936 h 1682495"/>
              <a:gd name="connsiteX559" fmla="*/ 6323331 w 8882887"/>
              <a:gd name="connsiteY559" fmla="*/ 1338141 h 1682495"/>
              <a:gd name="connsiteX560" fmla="*/ 6321659 w 8882887"/>
              <a:gd name="connsiteY560" fmla="*/ 1338141 h 1682495"/>
              <a:gd name="connsiteX561" fmla="*/ 6309957 w 8882887"/>
              <a:gd name="connsiteY561" fmla="*/ 1338141 h 1682495"/>
              <a:gd name="connsiteX562" fmla="*/ 6309957 w 8882887"/>
              <a:gd name="connsiteY562" fmla="*/ 1339448 h 1682495"/>
              <a:gd name="connsiteX563" fmla="*/ 6309957 w 8882887"/>
              <a:gd name="connsiteY563" fmla="*/ 1348602 h 1682495"/>
              <a:gd name="connsiteX564" fmla="*/ 6311629 w 8882887"/>
              <a:gd name="connsiteY564" fmla="*/ 1348602 h 1682495"/>
              <a:gd name="connsiteX565" fmla="*/ 6323331 w 8882887"/>
              <a:gd name="connsiteY565" fmla="*/ 1348602 h 1682495"/>
              <a:gd name="connsiteX566" fmla="*/ 6323331 w 8882887"/>
              <a:gd name="connsiteY566" fmla="*/ 1350345 h 1682495"/>
              <a:gd name="connsiteX567" fmla="*/ 6323331 w 8882887"/>
              <a:gd name="connsiteY567" fmla="*/ 1362549 h 1682495"/>
              <a:gd name="connsiteX568" fmla="*/ 6321659 w 8882887"/>
              <a:gd name="connsiteY568" fmla="*/ 1362549 h 1682495"/>
              <a:gd name="connsiteX569" fmla="*/ 6309957 w 8882887"/>
              <a:gd name="connsiteY569" fmla="*/ 1362549 h 1682495"/>
              <a:gd name="connsiteX570" fmla="*/ 6309957 w 8882887"/>
              <a:gd name="connsiteY570" fmla="*/ 1364292 h 1682495"/>
              <a:gd name="connsiteX571" fmla="*/ 6309957 w 8882887"/>
              <a:gd name="connsiteY571" fmla="*/ 1376498 h 1682495"/>
              <a:gd name="connsiteX572" fmla="*/ 6311629 w 8882887"/>
              <a:gd name="connsiteY572" fmla="*/ 1376498 h 1682495"/>
              <a:gd name="connsiteX573" fmla="*/ 6323331 w 8882887"/>
              <a:gd name="connsiteY573" fmla="*/ 1376498 h 1682495"/>
              <a:gd name="connsiteX574" fmla="*/ 6323331 w 8882887"/>
              <a:gd name="connsiteY574" fmla="*/ 1378241 h 1682495"/>
              <a:gd name="connsiteX575" fmla="*/ 6323331 w 8882887"/>
              <a:gd name="connsiteY575" fmla="*/ 1390445 h 1682495"/>
              <a:gd name="connsiteX576" fmla="*/ 6321659 w 8882887"/>
              <a:gd name="connsiteY576" fmla="*/ 1390445 h 1682495"/>
              <a:gd name="connsiteX577" fmla="*/ 6309957 w 8882887"/>
              <a:gd name="connsiteY577" fmla="*/ 1390445 h 1682495"/>
              <a:gd name="connsiteX578" fmla="*/ 6309957 w 8882887"/>
              <a:gd name="connsiteY578" fmla="*/ 1391753 h 1682495"/>
              <a:gd name="connsiteX579" fmla="*/ 6309957 w 8882887"/>
              <a:gd name="connsiteY579" fmla="*/ 1400906 h 1682495"/>
              <a:gd name="connsiteX580" fmla="*/ 6311629 w 8882887"/>
              <a:gd name="connsiteY580" fmla="*/ 1400906 h 1682495"/>
              <a:gd name="connsiteX581" fmla="*/ 6323331 w 8882887"/>
              <a:gd name="connsiteY581" fmla="*/ 1400906 h 1682495"/>
              <a:gd name="connsiteX582" fmla="*/ 6323331 w 8882887"/>
              <a:gd name="connsiteY582" fmla="*/ 1402650 h 1682495"/>
              <a:gd name="connsiteX583" fmla="*/ 6323331 w 8882887"/>
              <a:gd name="connsiteY583" fmla="*/ 1414854 h 1682495"/>
              <a:gd name="connsiteX584" fmla="*/ 6321659 w 8882887"/>
              <a:gd name="connsiteY584" fmla="*/ 1414854 h 1682495"/>
              <a:gd name="connsiteX585" fmla="*/ 6309957 w 8882887"/>
              <a:gd name="connsiteY585" fmla="*/ 1414854 h 1682495"/>
              <a:gd name="connsiteX586" fmla="*/ 6309957 w 8882887"/>
              <a:gd name="connsiteY586" fmla="*/ 1416597 h 1682495"/>
              <a:gd name="connsiteX587" fmla="*/ 6309957 w 8882887"/>
              <a:gd name="connsiteY587" fmla="*/ 1428803 h 1682495"/>
              <a:gd name="connsiteX588" fmla="*/ 6311629 w 8882887"/>
              <a:gd name="connsiteY588" fmla="*/ 1428803 h 1682495"/>
              <a:gd name="connsiteX589" fmla="*/ 6323331 w 8882887"/>
              <a:gd name="connsiteY589" fmla="*/ 1428803 h 1682495"/>
              <a:gd name="connsiteX590" fmla="*/ 6323331 w 8882887"/>
              <a:gd name="connsiteY590" fmla="*/ 1430109 h 1682495"/>
              <a:gd name="connsiteX591" fmla="*/ 6323331 w 8882887"/>
              <a:gd name="connsiteY591" fmla="*/ 1439262 h 1682495"/>
              <a:gd name="connsiteX592" fmla="*/ 6321659 w 8882887"/>
              <a:gd name="connsiteY592" fmla="*/ 1439262 h 1682495"/>
              <a:gd name="connsiteX593" fmla="*/ 6309957 w 8882887"/>
              <a:gd name="connsiteY593" fmla="*/ 1439262 h 1682495"/>
              <a:gd name="connsiteX594" fmla="*/ 6309957 w 8882887"/>
              <a:gd name="connsiteY594" fmla="*/ 1441007 h 1682495"/>
              <a:gd name="connsiteX595" fmla="*/ 6309957 w 8882887"/>
              <a:gd name="connsiteY595" fmla="*/ 1453211 h 1682495"/>
              <a:gd name="connsiteX596" fmla="*/ 6311629 w 8882887"/>
              <a:gd name="connsiteY596" fmla="*/ 1453211 h 1682495"/>
              <a:gd name="connsiteX597" fmla="*/ 6323331 w 8882887"/>
              <a:gd name="connsiteY597" fmla="*/ 1453211 h 1682495"/>
              <a:gd name="connsiteX598" fmla="*/ 6323331 w 8882887"/>
              <a:gd name="connsiteY598" fmla="*/ 1454954 h 1682495"/>
              <a:gd name="connsiteX599" fmla="*/ 6323331 w 8882887"/>
              <a:gd name="connsiteY599" fmla="*/ 1467159 h 1682495"/>
              <a:gd name="connsiteX600" fmla="*/ 6321659 w 8882887"/>
              <a:gd name="connsiteY600" fmla="*/ 1467159 h 1682495"/>
              <a:gd name="connsiteX601" fmla="*/ 6309957 w 8882887"/>
              <a:gd name="connsiteY601" fmla="*/ 1467159 h 1682495"/>
              <a:gd name="connsiteX602" fmla="*/ 6309957 w 8882887"/>
              <a:gd name="connsiteY602" fmla="*/ 1468902 h 1682495"/>
              <a:gd name="connsiteX603" fmla="*/ 6309957 w 8882887"/>
              <a:gd name="connsiteY603" fmla="*/ 1481106 h 1682495"/>
              <a:gd name="connsiteX604" fmla="*/ 6311629 w 8882887"/>
              <a:gd name="connsiteY604" fmla="*/ 1481106 h 1682495"/>
              <a:gd name="connsiteX605" fmla="*/ 6323331 w 8882887"/>
              <a:gd name="connsiteY605" fmla="*/ 1481106 h 1682495"/>
              <a:gd name="connsiteX606" fmla="*/ 6323331 w 8882887"/>
              <a:gd name="connsiteY606" fmla="*/ 1482414 h 1682495"/>
              <a:gd name="connsiteX607" fmla="*/ 6323331 w 8882887"/>
              <a:gd name="connsiteY607" fmla="*/ 1491567 h 1682495"/>
              <a:gd name="connsiteX608" fmla="*/ 6321659 w 8882887"/>
              <a:gd name="connsiteY608" fmla="*/ 1491567 h 1682495"/>
              <a:gd name="connsiteX609" fmla="*/ 6309957 w 8882887"/>
              <a:gd name="connsiteY609" fmla="*/ 1491567 h 1682495"/>
              <a:gd name="connsiteX610" fmla="*/ 6309957 w 8882887"/>
              <a:gd name="connsiteY610" fmla="*/ 1493310 h 1682495"/>
              <a:gd name="connsiteX611" fmla="*/ 6309957 w 8882887"/>
              <a:gd name="connsiteY611" fmla="*/ 1505516 h 1682495"/>
              <a:gd name="connsiteX612" fmla="*/ 6346735 w 8882887"/>
              <a:gd name="connsiteY612" fmla="*/ 1536899 h 1682495"/>
              <a:gd name="connsiteX613" fmla="*/ 6345065 w 8882887"/>
              <a:gd name="connsiteY613" fmla="*/ 1543872 h 1682495"/>
              <a:gd name="connsiteX614" fmla="*/ 6333361 w 8882887"/>
              <a:gd name="connsiteY614" fmla="*/ 1543872 h 1682495"/>
              <a:gd name="connsiteX615" fmla="*/ 6333361 w 8882887"/>
              <a:gd name="connsiteY615" fmla="*/ 1582229 h 1682495"/>
              <a:gd name="connsiteX616" fmla="*/ 6335035 w 8882887"/>
              <a:gd name="connsiteY616" fmla="*/ 1582229 h 1682495"/>
              <a:gd name="connsiteX617" fmla="*/ 6346735 w 8882887"/>
              <a:gd name="connsiteY617" fmla="*/ 1582229 h 1682495"/>
              <a:gd name="connsiteX618" fmla="*/ 6346735 w 8882887"/>
              <a:gd name="connsiteY618" fmla="*/ 1580049 h 1682495"/>
              <a:gd name="connsiteX619" fmla="*/ 6346735 w 8882887"/>
              <a:gd name="connsiteY619" fmla="*/ 1564794 h 1682495"/>
              <a:gd name="connsiteX620" fmla="*/ 6348407 w 8882887"/>
              <a:gd name="connsiteY620" fmla="*/ 1563923 h 1682495"/>
              <a:gd name="connsiteX621" fmla="*/ 6360109 w 8882887"/>
              <a:gd name="connsiteY621" fmla="*/ 1557821 h 1682495"/>
              <a:gd name="connsiteX622" fmla="*/ 6363035 w 8882887"/>
              <a:gd name="connsiteY622" fmla="*/ 1557821 h 1682495"/>
              <a:gd name="connsiteX623" fmla="*/ 6383515 w 8882887"/>
              <a:gd name="connsiteY623" fmla="*/ 1557821 h 1682495"/>
              <a:gd name="connsiteX624" fmla="*/ 6383515 w 8882887"/>
              <a:gd name="connsiteY624" fmla="*/ 1559564 h 1682495"/>
              <a:gd name="connsiteX625" fmla="*/ 6383515 w 8882887"/>
              <a:gd name="connsiteY625" fmla="*/ 1571768 h 1682495"/>
              <a:gd name="connsiteX626" fmla="*/ 6386023 w 8882887"/>
              <a:gd name="connsiteY626" fmla="*/ 1571768 h 1682495"/>
              <a:gd name="connsiteX627" fmla="*/ 6403577 w 8882887"/>
              <a:gd name="connsiteY627" fmla="*/ 1571768 h 1682495"/>
              <a:gd name="connsiteX628" fmla="*/ 6405247 w 8882887"/>
              <a:gd name="connsiteY628" fmla="*/ 1578741 h 1682495"/>
              <a:gd name="connsiteX629" fmla="*/ 6416951 w 8882887"/>
              <a:gd name="connsiteY629" fmla="*/ 1578741 h 1682495"/>
              <a:gd name="connsiteX630" fmla="*/ 6453729 w 8882887"/>
              <a:gd name="connsiteY630" fmla="*/ 1627559 h 1682495"/>
              <a:gd name="connsiteX631" fmla="*/ 6453729 w 8882887"/>
              <a:gd name="connsiteY631" fmla="*/ 1679864 h 1682495"/>
              <a:gd name="connsiteX632" fmla="*/ 6455399 w 8882887"/>
              <a:gd name="connsiteY632" fmla="*/ 1679864 h 1682495"/>
              <a:gd name="connsiteX633" fmla="*/ 6467103 w 8882887"/>
              <a:gd name="connsiteY633" fmla="*/ 1679864 h 1682495"/>
              <a:gd name="connsiteX634" fmla="*/ 6467103 w 8882887"/>
              <a:gd name="connsiteY634" fmla="*/ 1676813 h 1682495"/>
              <a:gd name="connsiteX635" fmla="*/ 6467103 w 8882887"/>
              <a:gd name="connsiteY635" fmla="*/ 1655456 h 1682495"/>
              <a:gd name="connsiteX636" fmla="*/ 6468357 w 8882887"/>
              <a:gd name="connsiteY636" fmla="*/ 1655456 h 1682495"/>
              <a:gd name="connsiteX637" fmla="*/ 6477133 w 8882887"/>
              <a:gd name="connsiteY637" fmla="*/ 1655456 h 1682495"/>
              <a:gd name="connsiteX638" fmla="*/ 6477133 w 8882887"/>
              <a:gd name="connsiteY638" fmla="*/ 1657199 h 1682495"/>
              <a:gd name="connsiteX639" fmla="*/ 6477133 w 8882887"/>
              <a:gd name="connsiteY639" fmla="*/ 1669403 h 1682495"/>
              <a:gd name="connsiteX640" fmla="*/ 6490507 w 8882887"/>
              <a:gd name="connsiteY640" fmla="*/ 1596177 h 1682495"/>
              <a:gd name="connsiteX641" fmla="*/ 6547347 w 8882887"/>
              <a:gd name="connsiteY641" fmla="*/ 1596177 h 1682495"/>
              <a:gd name="connsiteX642" fmla="*/ 6547347 w 8882887"/>
              <a:gd name="connsiteY642" fmla="*/ 1484594 h 1682495"/>
              <a:gd name="connsiteX643" fmla="*/ 6600843 w 8882887"/>
              <a:gd name="connsiteY643" fmla="*/ 1484594 h 1682495"/>
              <a:gd name="connsiteX644" fmla="*/ 6600843 w 8882887"/>
              <a:gd name="connsiteY644" fmla="*/ 1483286 h 1682495"/>
              <a:gd name="connsiteX645" fmla="*/ 6600843 w 8882887"/>
              <a:gd name="connsiteY645" fmla="*/ 1474133 h 1682495"/>
              <a:gd name="connsiteX646" fmla="*/ 6634279 w 8882887"/>
              <a:gd name="connsiteY646" fmla="*/ 1474133 h 1682495"/>
              <a:gd name="connsiteX647" fmla="*/ 6634279 w 8882887"/>
              <a:gd name="connsiteY647" fmla="*/ 1414854 h 1682495"/>
              <a:gd name="connsiteX648" fmla="*/ 6627591 w 8882887"/>
              <a:gd name="connsiteY648" fmla="*/ 1412238 h 1682495"/>
              <a:gd name="connsiteX649" fmla="*/ 6627591 w 8882887"/>
              <a:gd name="connsiteY649" fmla="*/ 1393932 h 1682495"/>
              <a:gd name="connsiteX650" fmla="*/ 6634279 w 8882887"/>
              <a:gd name="connsiteY650" fmla="*/ 1397420 h 1682495"/>
              <a:gd name="connsiteX651" fmla="*/ 6640967 w 8882887"/>
              <a:gd name="connsiteY651" fmla="*/ 1362549 h 1682495"/>
              <a:gd name="connsiteX652" fmla="*/ 6647653 w 8882887"/>
              <a:gd name="connsiteY652" fmla="*/ 1397420 h 1682495"/>
              <a:gd name="connsiteX653" fmla="*/ 6651415 w 8882887"/>
              <a:gd name="connsiteY653" fmla="*/ 1392624 h 1682495"/>
              <a:gd name="connsiteX654" fmla="*/ 6654341 w 8882887"/>
              <a:gd name="connsiteY654" fmla="*/ 1383471 h 1682495"/>
              <a:gd name="connsiteX655" fmla="*/ 6655175 w 8882887"/>
              <a:gd name="connsiteY655" fmla="*/ 1381728 h 1682495"/>
              <a:gd name="connsiteX656" fmla="*/ 6661027 w 8882887"/>
              <a:gd name="connsiteY656" fmla="*/ 1369523 h 1682495"/>
              <a:gd name="connsiteX657" fmla="*/ 6661863 w 8882887"/>
              <a:gd name="connsiteY657" fmla="*/ 1367780 h 1682495"/>
              <a:gd name="connsiteX658" fmla="*/ 6667715 w 8882887"/>
              <a:gd name="connsiteY658" fmla="*/ 1355576 h 1682495"/>
              <a:gd name="connsiteX659" fmla="*/ 6669803 w 8882887"/>
              <a:gd name="connsiteY659" fmla="*/ 1354268 h 1682495"/>
              <a:gd name="connsiteX660" fmla="*/ 6684431 w 8882887"/>
              <a:gd name="connsiteY660" fmla="*/ 1345115 h 1682495"/>
              <a:gd name="connsiteX661" fmla="*/ 6686939 w 8882887"/>
              <a:gd name="connsiteY661" fmla="*/ 1343372 h 1682495"/>
              <a:gd name="connsiteX662" fmla="*/ 6704493 w 8882887"/>
              <a:gd name="connsiteY662" fmla="*/ 1331166 h 1682495"/>
              <a:gd name="connsiteX663" fmla="*/ 6705747 w 8882887"/>
              <a:gd name="connsiteY663" fmla="*/ 1329423 h 1682495"/>
              <a:gd name="connsiteX664" fmla="*/ 6714523 w 8882887"/>
              <a:gd name="connsiteY664" fmla="*/ 1317219 h 1682495"/>
              <a:gd name="connsiteX665" fmla="*/ 6715359 w 8882887"/>
              <a:gd name="connsiteY665" fmla="*/ 1314168 h 1682495"/>
              <a:gd name="connsiteX666" fmla="*/ 6721211 w 8882887"/>
              <a:gd name="connsiteY666" fmla="*/ 1292810 h 1682495"/>
              <a:gd name="connsiteX667" fmla="*/ 6722047 w 8882887"/>
              <a:gd name="connsiteY667" fmla="*/ 1295861 h 1682495"/>
              <a:gd name="connsiteX668" fmla="*/ 6727897 w 8882887"/>
              <a:gd name="connsiteY668" fmla="*/ 1317219 h 1682495"/>
              <a:gd name="connsiteX669" fmla="*/ 6728733 w 8882887"/>
              <a:gd name="connsiteY669" fmla="*/ 1318526 h 1682495"/>
              <a:gd name="connsiteX670" fmla="*/ 6734585 w 8882887"/>
              <a:gd name="connsiteY670" fmla="*/ 1327680 h 1682495"/>
              <a:gd name="connsiteX671" fmla="*/ 6736675 w 8882887"/>
              <a:gd name="connsiteY671" fmla="*/ 1329423 h 1682495"/>
              <a:gd name="connsiteX672" fmla="*/ 6751303 w 8882887"/>
              <a:gd name="connsiteY672" fmla="*/ 1341627 h 1682495"/>
              <a:gd name="connsiteX673" fmla="*/ 6752975 w 8882887"/>
              <a:gd name="connsiteY673" fmla="*/ 1343372 h 1682495"/>
              <a:gd name="connsiteX674" fmla="*/ 6764675 w 8882887"/>
              <a:gd name="connsiteY674" fmla="*/ 1355576 h 1682495"/>
              <a:gd name="connsiteX675" fmla="*/ 6766349 w 8882887"/>
              <a:gd name="connsiteY675" fmla="*/ 1357319 h 1682495"/>
              <a:gd name="connsiteX676" fmla="*/ 6778051 w 8882887"/>
              <a:gd name="connsiteY676" fmla="*/ 1369523 h 1682495"/>
              <a:gd name="connsiteX677" fmla="*/ 6778469 w 8882887"/>
              <a:gd name="connsiteY677" fmla="*/ 1371267 h 1682495"/>
              <a:gd name="connsiteX678" fmla="*/ 6781393 w 8882887"/>
              <a:gd name="connsiteY678" fmla="*/ 1383471 h 1682495"/>
              <a:gd name="connsiteX679" fmla="*/ 6781811 w 8882887"/>
              <a:gd name="connsiteY679" fmla="*/ 1385214 h 1682495"/>
              <a:gd name="connsiteX680" fmla="*/ 6784737 w 8882887"/>
              <a:gd name="connsiteY680" fmla="*/ 1397420 h 1682495"/>
              <a:gd name="connsiteX681" fmla="*/ 6794767 w 8882887"/>
              <a:gd name="connsiteY681" fmla="*/ 1362549 h 1682495"/>
              <a:gd name="connsiteX682" fmla="*/ 6801455 w 8882887"/>
              <a:gd name="connsiteY682" fmla="*/ 1397420 h 1682495"/>
              <a:gd name="connsiteX683" fmla="*/ 6808141 w 8882887"/>
              <a:gd name="connsiteY683" fmla="*/ 1400034 h 1682495"/>
              <a:gd name="connsiteX684" fmla="*/ 6808141 w 8882887"/>
              <a:gd name="connsiteY684" fmla="*/ 1418342 h 1682495"/>
              <a:gd name="connsiteX685" fmla="*/ 6801455 w 8882887"/>
              <a:gd name="connsiteY685" fmla="*/ 1467159 h 1682495"/>
              <a:gd name="connsiteX686" fmla="*/ 6803127 w 8882887"/>
              <a:gd name="connsiteY686" fmla="*/ 1467159 h 1682495"/>
              <a:gd name="connsiteX687" fmla="*/ 6814829 w 8882887"/>
              <a:gd name="connsiteY687" fmla="*/ 1467159 h 1682495"/>
              <a:gd name="connsiteX688" fmla="*/ 6816083 w 8882887"/>
              <a:gd name="connsiteY688" fmla="*/ 1474133 h 1682495"/>
              <a:gd name="connsiteX689" fmla="*/ 6824859 w 8882887"/>
              <a:gd name="connsiteY689" fmla="*/ 1474133 h 1682495"/>
              <a:gd name="connsiteX690" fmla="*/ 6824859 w 8882887"/>
              <a:gd name="connsiteY690" fmla="*/ 1472390 h 1682495"/>
              <a:gd name="connsiteX691" fmla="*/ 6824859 w 8882887"/>
              <a:gd name="connsiteY691" fmla="*/ 1460184 h 1682495"/>
              <a:gd name="connsiteX692" fmla="*/ 6828203 w 8882887"/>
              <a:gd name="connsiteY692" fmla="*/ 1460184 h 1682495"/>
              <a:gd name="connsiteX693" fmla="*/ 6851607 w 8882887"/>
              <a:gd name="connsiteY693" fmla="*/ 1460184 h 1682495"/>
              <a:gd name="connsiteX694" fmla="*/ 6851607 w 8882887"/>
              <a:gd name="connsiteY694" fmla="*/ 1457133 h 1682495"/>
              <a:gd name="connsiteX695" fmla="*/ 6851607 w 8882887"/>
              <a:gd name="connsiteY695" fmla="*/ 1435776 h 1682495"/>
              <a:gd name="connsiteX696" fmla="*/ 6908447 w 8882887"/>
              <a:gd name="connsiteY696" fmla="*/ 1435776 h 1682495"/>
              <a:gd name="connsiteX697" fmla="*/ 6908447 w 8882887"/>
              <a:gd name="connsiteY697" fmla="*/ 1437956 h 1682495"/>
              <a:gd name="connsiteX698" fmla="*/ 6908447 w 8882887"/>
              <a:gd name="connsiteY698" fmla="*/ 1453211 h 1682495"/>
              <a:gd name="connsiteX699" fmla="*/ 6938539 w 8882887"/>
              <a:gd name="connsiteY699" fmla="*/ 1453211 h 1682495"/>
              <a:gd name="connsiteX700" fmla="*/ 6938539 w 8882887"/>
              <a:gd name="connsiteY700" fmla="*/ 1456698 h 1682495"/>
              <a:gd name="connsiteX701" fmla="*/ 6938539 w 8882887"/>
              <a:gd name="connsiteY701" fmla="*/ 1481106 h 1682495"/>
              <a:gd name="connsiteX702" fmla="*/ 6931853 w 8882887"/>
              <a:gd name="connsiteY702" fmla="*/ 1482414 h 1682495"/>
              <a:gd name="connsiteX703" fmla="*/ 6931853 w 8882887"/>
              <a:gd name="connsiteY703" fmla="*/ 1491567 h 1682495"/>
              <a:gd name="connsiteX704" fmla="*/ 6938539 w 8882887"/>
              <a:gd name="connsiteY704" fmla="*/ 1494183 h 1682495"/>
              <a:gd name="connsiteX705" fmla="*/ 6938539 w 8882887"/>
              <a:gd name="connsiteY705" fmla="*/ 1512489 h 1682495"/>
              <a:gd name="connsiteX706" fmla="*/ 6931853 w 8882887"/>
              <a:gd name="connsiteY706" fmla="*/ 1519463 h 1682495"/>
              <a:gd name="connsiteX707" fmla="*/ 6931853 w 8882887"/>
              <a:gd name="connsiteY707" fmla="*/ 1603151 h 1682495"/>
              <a:gd name="connsiteX708" fmla="*/ 6934777 w 8882887"/>
              <a:gd name="connsiteY708" fmla="*/ 1603151 h 1682495"/>
              <a:gd name="connsiteX709" fmla="*/ 6955257 w 8882887"/>
              <a:gd name="connsiteY709" fmla="*/ 1603151 h 1682495"/>
              <a:gd name="connsiteX710" fmla="*/ 6957763 w 8882887"/>
              <a:gd name="connsiteY710" fmla="*/ 1610124 h 1682495"/>
              <a:gd name="connsiteX711" fmla="*/ 6975319 w 8882887"/>
              <a:gd name="connsiteY711" fmla="*/ 1610124 h 1682495"/>
              <a:gd name="connsiteX712" fmla="*/ 6975319 w 8882887"/>
              <a:gd name="connsiteY712" fmla="*/ 1613175 h 1682495"/>
              <a:gd name="connsiteX713" fmla="*/ 6975319 w 8882887"/>
              <a:gd name="connsiteY713" fmla="*/ 1634534 h 1682495"/>
              <a:gd name="connsiteX714" fmla="*/ 6977827 w 8882887"/>
              <a:gd name="connsiteY714" fmla="*/ 1634534 h 1682495"/>
              <a:gd name="connsiteX715" fmla="*/ 6995379 w 8882887"/>
              <a:gd name="connsiteY715" fmla="*/ 1634534 h 1682495"/>
              <a:gd name="connsiteX716" fmla="*/ 6995379 w 8882887"/>
              <a:gd name="connsiteY716" fmla="*/ 1631483 h 1682495"/>
              <a:gd name="connsiteX717" fmla="*/ 6995379 w 8882887"/>
              <a:gd name="connsiteY717" fmla="*/ 1610124 h 1682495"/>
              <a:gd name="connsiteX718" fmla="*/ 6998303 w 8882887"/>
              <a:gd name="connsiteY718" fmla="*/ 1608381 h 1682495"/>
              <a:gd name="connsiteX719" fmla="*/ 7018783 w 8882887"/>
              <a:gd name="connsiteY719" fmla="*/ 1596177 h 1682495"/>
              <a:gd name="connsiteX720" fmla="*/ 7018783 w 8882887"/>
              <a:gd name="connsiteY720" fmla="*/ 1564794 h 1682495"/>
              <a:gd name="connsiteX721" fmla="*/ 7012097 w 8882887"/>
              <a:gd name="connsiteY721" fmla="*/ 1529924 h 1682495"/>
              <a:gd name="connsiteX722" fmla="*/ 7013767 w 8882887"/>
              <a:gd name="connsiteY722" fmla="*/ 1529924 h 1682495"/>
              <a:gd name="connsiteX723" fmla="*/ 7025471 w 8882887"/>
              <a:gd name="connsiteY723" fmla="*/ 1529924 h 1682495"/>
              <a:gd name="connsiteX724" fmla="*/ 7055563 w 8882887"/>
              <a:gd name="connsiteY724" fmla="*/ 1526438 h 1682495"/>
              <a:gd name="connsiteX725" fmla="*/ 7055563 w 8882887"/>
              <a:gd name="connsiteY725" fmla="*/ 1524693 h 1682495"/>
              <a:gd name="connsiteX726" fmla="*/ 7055563 w 8882887"/>
              <a:gd name="connsiteY726" fmla="*/ 1512489 h 1682495"/>
              <a:gd name="connsiteX727" fmla="*/ 7058071 w 8882887"/>
              <a:gd name="connsiteY727" fmla="*/ 1512489 h 1682495"/>
              <a:gd name="connsiteX728" fmla="*/ 7075623 w 8882887"/>
              <a:gd name="connsiteY728" fmla="*/ 1512489 h 1682495"/>
              <a:gd name="connsiteX729" fmla="*/ 7075623 w 8882887"/>
              <a:gd name="connsiteY729" fmla="*/ 1338141 h 1682495"/>
              <a:gd name="connsiteX730" fmla="*/ 7077295 w 8882887"/>
              <a:gd name="connsiteY730" fmla="*/ 1338141 h 1682495"/>
              <a:gd name="connsiteX731" fmla="*/ 7088997 w 8882887"/>
              <a:gd name="connsiteY731" fmla="*/ 1338141 h 1682495"/>
              <a:gd name="connsiteX732" fmla="*/ 7088997 w 8882887"/>
              <a:gd name="connsiteY732" fmla="*/ 1334654 h 1682495"/>
              <a:gd name="connsiteX733" fmla="*/ 7088997 w 8882887"/>
              <a:gd name="connsiteY733" fmla="*/ 1310244 h 1682495"/>
              <a:gd name="connsiteX734" fmla="*/ 7092341 w 8882887"/>
              <a:gd name="connsiteY734" fmla="*/ 1240505 h 1682495"/>
              <a:gd name="connsiteX735" fmla="*/ 7094013 w 8882887"/>
              <a:gd name="connsiteY735" fmla="*/ 1240505 h 1682495"/>
              <a:gd name="connsiteX736" fmla="*/ 7105715 w 8882887"/>
              <a:gd name="connsiteY736" fmla="*/ 1240505 h 1682495"/>
              <a:gd name="connsiteX737" fmla="*/ 7105715 w 8882887"/>
              <a:gd name="connsiteY737" fmla="*/ 1242249 h 1682495"/>
              <a:gd name="connsiteX738" fmla="*/ 7105715 w 8882887"/>
              <a:gd name="connsiteY738" fmla="*/ 1254453 h 1682495"/>
              <a:gd name="connsiteX739" fmla="*/ 7112401 w 8882887"/>
              <a:gd name="connsiteY739" fmla="*/ 1250966 h 1682495"/>
              <a:gd name="connsiteX740" fmla="*/ 7112401 w 8882887"/>
              <a:gd name="connsiteY740" fmla="*/ 1226558 h 1682495"/>
              <a:gd name="connsiteX741" fmla="*/ 7114491 w 8882887"/>
              <a:gd name="connsiteY741" fmla="*/ 1225686 h 1682495"/>
              <a:gd name="connsiteX742" fmla="*/ 7129119 w 8882887"/>
              <a:gd name="connsiteY742" fmla="*/ 1219584 h 1682495"/>
              <a:gd name="connsiteX743" fmla="*/ 7130791 w 8882887"/>
              <a:gd name="connsiteY743" fmla="*/ 1220456 h 1682495"/>
              <a:gd name="connsiteX744" fmla="*/ 7142493 w 8882887"/>
              <a:gd name="connsiteY744" fmla="*/ 1226558 h 1682495"/>
              <a:gd name="connsiteX745" fmla="*/ 7145001 w 8882887"/>
              <a:gd name="connsiteY745" fmla="*/ 1226558 h 1682495"/>
              <a:gd name="connsiteX746" fmla="*/ 7162555 w 8882887"/>
              <a:gd name="connsiteY746" fmla="*/ 1226558 h 1682495"/>
              <a:gd name="connsiteX747" fmla="*/ 7162555 w 8882887"/>
              <a:gd name="connsiteY747" fmla="*/ 1181226 h 1682495"/>
              <a:gd name="connsiteX748" fmla="*/ 7164227 w 8882887"/>
              <a:gd name="connsiteY748" fmla="*/ 1181226 h 1682495"/>
              <a:gd name="connsiteX749" fmla="*/ 7175927 w 8882887"/>
              <a:gd name="connsiteY749" fmla="*/ 1181226 h 1682495"/>
              <a:gd name="connsiteX750" fmla="*/ 7178017 w 8882887"/>
              <a:gd name="connsiteY750" fmla="*/ 1188201 h 1682495"/>
              <a:gd name="connsiteX751" fmla="*/ 7192647 w 8882887"/>
              <a:gd name="connsiteY751" fmla="*/ 1188201 h 1682495"/>
              <a:gd name="connsiteX752" fmla="*/ 7194319 w 8882887"/>
              <a:gd name="connsiteY752" fmla="*/ 1181226 h 1682495"/>
              <a:gd name="connsiteX753" fmla="*/ 7206021 w 8882887"/>
              <a:gd name="connsiteY753" fmla="*/ 1181226 h 1682495"/>
              <a:gd name="connsiteX754" fmla="*/ 7206021 w 8882887"/>
              <a:gd name="connsiteY754" fmla="*/ 1233531 h 1682495"/>
              <a:gd name="connsiteX755" fmla="*/ 7208111 w 8882887"/>
              <a:gd name="connsiteY755" fmla="*/ 1235274 h 1682495"/>
              <a:gd name="connsiteX756" fmla="*/ 7222739 w 8882887"/>
              <a:gd name="connsiteY756" fmla="*/ 1247480 h 1682495"/>
              <a:gd name="connsiteX757" fmla="*/ 7256173 w 8882887"/>
              <a:gd name="connsiteY757" fmla="*/ 1257941 h 1682495"/>
              <a:gd name="connsiteX758" fmla="*/ 7256173 w 8882887"/>
              <a:gd name="connsiteY758" fmla="*/ 1255761 h 1682495"/>
              <a:gd name="connsiteX759" fmla="*/ 7256173 w 8882887"/>
              <a:gd name="connsiteY759" fmla="*/ 1240505 h 1682495"/>
              <a:gd name="connsiteX760" fmla="*/ 7299639 w 8882887"/>
              <a:gd name="connsiteY760" fmla="*/ 1226558 h 1682495"/>
              <a:gd name="connsiteX761" fmla="*/ 7299639 w 8882887"/>
              <a:gd name="connsiteY761" fmla="*/ 1224815 h 1682495"/>
              <a:gd name="connsiteX762" fmla="*/ 7299639 w 8882887"/>
              <a:gd name="connsiteY762" fmla="*/ 1212609 h 1682495"/>
              <a:gd name="connsiteX763" fmla="*/ 7300893 w 8882887"/>
              <a:gd name="connsiteY763" fmla="*/ 1212609 h 1682495"/>
              <a:gd name="connsiteX764" fmla="*/ 7309669 w 8882887"/>
              <a:gd name="connsiteY764" fmla="*/ 1212609 h 1682495"/>
              <a:gd name="connsiteX765" fmla="*/ 7309669 w 8882887"/>
              <a:gd name="connsiteY765" fmla="*/ 1211303 h 1682495"/>
              <a:gd name="connsiteX766" fmla="*/ 7309669 w 8882887"/>
              <a:gd name="connsiteY766" fmla="*/ 1202148 h 1682495"/>
              <a:gd name="connsiteX767" fmla="*/ 7313013 w 8882887"/>
              <a:gd name="connsiteY767" fmla="*/ 1202148 h 1682495"/>
              <a:gd name="connsiteX768" fmla="*/ 7336417 w 8882887"/>
              <a:gd name="connsiteY768" fmla="*/ 1202148 h 1682495"/>
              <a:gd name="connsiteX769" fmla="*/ 7336417 w 8882887"/>
              <a:gd name="connsiteY769" fmla="*/ 1203456 h 1682495"/>
              <a:gd name="connsiteX770" fmla="*/ 7336417 w 8882887"/>
              <a:gd name="connsiteY770" fmla="*/ 1212609 h 1682495"/>
              <a:gd name="connsiteX771" fmla="*/ 7338925 w 8882887"/>
              <a:gd name="connsiteY771" fmla="*/ 1212609 h 1682495"/>
              <a:gd name="connsiteX772" fmla="*/ 7356479 w 8882887"/>
              <a:gd name="connsiteY772" fmla="*/ 1212609 h 1682495"/>
              <a:gd name="connsiteX773" fmla="*/ 7356479 w 8882887"/>
              <a:gd name="connsiteY773" fmla="*/ 1215225 h 1682495"/>
              <a:gd name="connsiteX774" fmla="*/ 7356479 w 8882887"/>
              <a:gd name="connsiteY774" fmla="*/ 1233531 h 1682495"/>
              <a:gd name="connsiteX775" fmla="*/ 7393257 w 8882887"/>
              <a:gd name="connsiteY775" fmla="*/ 1233531 h 1682495"/>
              <a:gd name="connsiteX776" fmla="*/ 7393257 w 8882887"/>
              <a:gd name="connsiteY776" fmla="*/ 1231788 h 1682495"/>
              <a:gd name="connsiteX777" fmla="*/ 7393257 w 8882887"/>
              <a:gd name="connsiteY777" fmla="*/ 1219584 h 1682495"/>
              <a:gd name="connsiteX778" fmla="*/ 7395347 w 8882887"/>
              <a:gd name="connsiteY778" fmla="*/ 1219584 h 1682495"/>
              <a:gd name="connsiteX779" fmla="*/ 7409975 w 8882887"/>
              <a:gd name="connsiteY779" fmla="*/ 1219584 h 1682495"/>
              <a:gd name="connsiteX780" fmla="*/ 7409975 w 8882887"/>
              <a:gd name="connsiteY780" fmla="*/ 1217840 h 1682495"/>
              <a:gd name="connsiteX781" fmla="*/ 7409975 w 8882887"/>
              <a:gd name="connsiteY781" fmla="*/ 1205636 h 1682495"/>
              <a:gd name="connsiteX782" fmla="*/ 7412483 w 8882887"/>
              <a:gd name="connsiteY782" fmla="*/ 1205636 h 1682495"/>
              <a:gd name="connsiteX783" fmla="*/ 7430035 w 8882887"/>
              <a:gd name="connsiteY783" fmla="*/ 1205636 h 1682495"/>
              <a:gd name="connsiteX784" fmla="*/ 7430035 w 8882887"/>
              <a:gd name="connsiteY784" fmla="*/ 1207379 h 1682495"/>
              <a:gd name="connsiteX785" fmla="*/ 7430035 w 8882887"/>
              <a:gd name="connsiteY785" fmla="*/ 1219584 h 1682495"/>
              <a:gd name="connsiteX786" fmla="*/ 7436723 w 8882887"/>
              <a:gd name="connsiteY786" fmla="*/ 1135896 h 1682495"/>
              <a:gd name="connsiteX787" fmla="*/ 7587181 w 8882887"/>
              <a:gd name="connsiteY787" fmla="*/ 1135896 h 1682495"/>
              <a:gd name="connsiteX788" fmla="*/ 7587181 w 8882887"/>
              <a:gd name="connsiteY788" fmla="*/ 1247480 h 1682495"/>
              <a:gd name="connsiteX789" fmla="*/ 7590525 w 8882887"/>
              <a:gd name="connsiteY789" fmla="*/ 1247480 h 1682495"/>
              <a:gd name="connsiteX790" fmla="*/ 7613929 w 8882887"/>
              <a:gd name="connsiteY790" fmla="*/ 1247480 h 1682495"/>
              <a:gd name="connsiteX791" fmla="*/ 7613929 w 8882887"/>
              <a:gd name="connsiteY791" fmla="*/ 1121948 h 1682495"/>
              <a:gd name="connsiteX792" fmla="*/ 7647365 w 8882887"/>
              <a:gd name="connsiteY792" fmla="*/ 1104513 h 1682495"/>
              <a:gd name="connsiteX793" fmla="*/ 7690831 w 8882887"/>
              <a:gd name="connsiteY793" fmla="*/ 1104513 h 1682495"/>
              <a:gd name="connsiteX794" fmla="*/ 7693757 w 8882887"/>
              <a:gd name="connsiteY794" fmla="*/ 1101899 h 1682495"/>
              <a:gd name="connsiteX795" fmla="*/ 7714235 w 8882887"/>
              <a:gd name="connsiteY795" fmla="*/ 1083591 h 1682495"/>
              <a:gd name="connsiteX796" fmla="*/ 7771075 w 8882887"/>
              <a:gd name="connsiteY796" fmla="*/ 1083591 h 1682495"/>
              <a:gd name="connsiteX797" fmla="*/ 7771075 w 8882887"/>
              <a:gd name="connsiteY797" fmla="*/ 1086207 h 1682495"/>
              <a:gd name="connsiteX798" fmla="*/ 7771075 w 8882887"/>
              <a:gd name="connsiteY798" fmla="*/ 1104513 h 1682495"/>
              <a:gd name="connsiteX799" fmla="*/ 7827915 w 8882887"/>
              <a:gd name="connsiteY799" fmla="*/ 1104513 h 1682495"/>
              <a:gd name="connsiteX800" fmla="*/ 7827915 w 8882887"/>
              <a:gd name="connsiteY800" fmla="*/ 1240505 h 1682495"/>
              <a:gd name="connsiteX801" fmla="*/ 7830005 w 8882887"/>
              <a:gd name="connsiteY801" fmla="*/ 1240505 h 1682495"/>
              <a:gd name="connsiteX802" fmla="*/ 7844633 w 8882887"/>
              <a:gd name="connsiteY802" fmla="*/ 1240505 h 1682495"/>
              <a:gd name="connsiteX803" fmla="*/ 7844633 w 8882887"/>
              <a:gd name="connsiteY803" fmla="*/ 1439262 h 1682495"/>
              <a:gd name="connsiteX804" fmla="*/ 7847975 w 8882887"/>
              <a:gd name="connsiteY804" fmla="*/ 1439262 h 1682495"/>
              <a:gd name="connsiteX805" fmla="*/ 7871381 w 8882887"/>
              <a:gd name="connsiteY805" fmla="*/ 1439262 h 1682495"/>
              <a:gd name="connsiteX806" fmla="*/ 7871381 w 8882887"/>
              <a:gd name="connsiteY806" fmla="*/ 1310244 h 1682495"/>
              <a:gd name="connsiteX807" fmla="*/ 7872635 w 8882887"/>
              <a:gd name="connsiteY807" fmla="*/ 1309373 h 1682495"/>
              <a:gd name="connsiteX808" fmla="*/ 7881411 w 8882887"/>
              <a:gd name="connsiteY808" fmla="*/ 1303271 h 1682495"/>
              <a:gd name="connsiteX809" fmla="*/ 7888099 w 8882887"/>
              <a:gd name="connsiteY809" fmla="*/ 1305014 h 1682495"/>
              <a:gd name="connsiteX810" fmla="*/ 7888099 w 8882887"/>
              <a:gd name="connsiteY810" fmla="*/ 1317219 h 1682495"/>
              <a:gd name="connsiteX811" fmla="*/ 7891441 w 8882887"/>
              <a:gd name="connsiteY811" fmla="*/ 1315475 h 1682495"/>
              <a:gd name="connsiteX812" fmla="*/ 7914847 w 8882887"/>
              <a:gd name="connsiteY812" fmla="*/ 1303271 h 1682495"/>
              <a:gd name="connsiteX813" fmla="*/ 7917773 w 8882887"/>
              <a:gd name="connsiteY813" fmla="*/ 1303271 h 1682495"/>
              <a:gd name="connsiteX814" fmla="*/ 7938251 w 8882887"/>
              <a:gd name="connsiteY814" fmla="*/ 1303271 h 1682495"/>
              <a:gd name="connsiteX815" fmla="*/ 7938251 w 8882887"/>
              <a:gd name="connsiteY815" fmla="*/ 1540385 h 1682495"/>
              <a:gd name="connsiteX816" fmla="*/ 7985061 w 8882887"/>
              <a:gd name="connsiteY816" fmla="*/ 1547360 h 1682495"/>
              <a:gd name="connsiteX817" fmla="*/ 7985061 w 8882887"/>
              <a:gd name="connsiteY817" fmla="*/ 1536899 h 1682495"/>
              <a:gd name="connsiteX818" fmla="*/ 8035213 w 8882887"/>
              <a:gd name="connsiteY818" fmla="*/ 1536899 h 1682495"/>
              <a:gd name="connsiteX819" fmla="*/ 8035213 w 8882887"/>
              <a:gd name="connsiteY819" fmla="*/ 1491567 h 1682495"/>
              <a:gd name="connsiteX820" fmla="*/ 8048587 w 8882887"/>
              <a:gd name="connsiteY820" fmla="*/ 1491567 h 1682495"/>
              <a:gd name="connsiteX821" fmla="*/ 8048587 w 8882887"/>
              <a:gd name="connsiteY821" fmla="*/ 1432289 h 1682495"/>
              <a:gd name="connsiteX822" fmla="*/ 8058619 w 8882887"/>
              <a:gd name="connsiteY822" fmla="*/ 1432289 h 1682495"/>
              <a:gd name="connsiteX823" fmla="*/ 8058619 w 8882887"/>
              <a:gd name="connsiteY823" fmla="*/ 1373010 h 1682495"/>
              <a:gd name="connsiteX824" fmla="*/ 8082023 w 8882887"/>
              <a:gd name="connsiteY824" fmla="*/ 1373010 h 1682495"/>
              <a:gd name="connsiteX825" fmla="*/ 8155579 w 8882887"/>
              <a:gd name="connsiteY825" fmla="*/ 1341627 h 1682495"/>
              <a:gd name="connsiteX826" fmla="*/ 8158923 w 8882887"/>
              <a:gd name="connsiteY826" fmla="*/ 1310244 h 1682495"/>
              <a:gd name="connsiteX827" fmla="*/ 8165611 w 8882887"/>
              <a:gd name="connsiteY827" fmla="*/ 1341627 h 1682495"/>
              <a:gd name="connsiteX828" fmla="*/ 8242511 w 8882887"/>
              <a:gd name="connsiteY828" fmla="*/ 1383471 h 1682495"/>
              <a:gd name="connsiteX829" fmla="*/ 8242511 w 8882887"/>
              <a:gd name="connsiteY829" fmla="*/ 1376498 h 1682495"/>
              <a:gd name="connsiteX830" fmla="*/ 8262573 w 8882887"/>
              <a:gd name="connsiteY830" fmla="*/ 1376498 h 1682495"/>
              <a:gd name="connsiteX831" fmla="*/ 8262573 w 8882887"/>
              <a:gd name="connsiteY831" fmla="*/ 1432289 h 1682495"/>
              <a:gd name="connsiteX832" fmla="*/ 8272603 w 8882887"/>
              <a:gd name="connsiteY832" fmla="*/ 1432289 h 1682495"/>
              <a:gd name="connsiteX833" fmla="*/ 8272603 w 8882887"/>
              <a:gd name="connsiteY833" fmla="*/ 1498541 h 1682495"/>
              <a:gd name="connsiteX834" fmla="*/ 8282635 w 8882887"/>
              <a:gd name="connsiteY834" fmla="*/ 1498541 h 1682495"/>
              <a:gd name="connsiteX835" fmla="*/ 8282635 w 8882887"/>
              <a:gd name="connsiteY835" fmla="*/ 1529924 h 1682495"/>
              <a:gd name="connsiteX836" fmla="*/ 8302695 w 8882887"/>
              <a:gd name="connsiteY836" fmla="*/ 1529924 h 1682495"/>
              <a:gd name="connsiteX837" fmla="*/ 8302695 w 8882887"/>
              <a:gd name="connsiteY837" fmla="*/ 1578741 h 1682495"/>
              <a:gd name="connsiteX838" fmla="*/ 8429747 w 8882887"/>
              <a:gd name="connsiteY838" fmla="*/ 1568280 h 1682495"/>
              <a:gd name="connsiteX839" fmla="*/ 8429747 w 8882887"/>
              <a:gd name="connsiteY839" fmla="*/ 1519463 h 1682495"/>
              <a:gd name="connsiteX840" fmla="*/ 8496619 w 8882887"/>
              <a:gd name="connsiteY840" fmla="*/ 1519463 h 1682495"/>
              <a:gd name="connsiteX841" fmla="*/ 8496619 w 8882887"/>
              <a:gd name="connsiteY841" fmla="*/ 1491567 h 1682495"/>
              <a:gd name="connsiteX842" fmla="*/ 8637047 w 8882887"/>
              <a:gd name="connsiteY842" fmla="*/ 1491567 h 1682495"/>
              <a:gd name="connsiteX843" fmla="*/ 8637047 w 8882887"/>
              <a:gd name="connsiteY843" fmla="*/ 1509002 h 1682495"/>
              <a:gd name="connsiteX844" fmla="*/ 8727321 w 8882887"/>
              <a:gd name="connsiteY844" fmla="*/ 1509002 h 1682495"/>
              <a:gd name="connsiteX845" fmla="*/ 8727321 w 8882887"/>
              <a:gd name="connsiteY845" fmla="*/ 1519463 h 1682495"/>
              <a:gd name="connsiteX846" fmla="*/ 8754069 w 8882887"/>
              <a:gd name="connsiteY846" fmla="*/ 1519463 h 1682495"/>
              <a:gd name="connsiteX847" fmla="*/ 8754069 w 8882887"/>
              <a:gd name="connsiteY847" fmla="*/ 1529924 h 1682495"/>
              <a:gd name="connsiteX848" fmla="*/ 8777473 w 8882887"/>
              <a:gd name="connsiteY848" fmla="*/ 1529924 h 1682495"/>
              <a:gd name="connsiteX849" fmla="*/ 8777473 w 8882887"/>
              <a:gd name="connsiteY849" fmla="*/ 1499913 h 1682495"/>
              <a:gd name="connsiteX850" fmla="*/ 8882887 w 8882887"/>
              <a:gd name="connsiteY850" fmla="*/ 1682495 h 1682495"/>
              <a:gd name="connsiteX851" fmla="*/ 0 w 8882887"/>
              <a:gd name="connsiteY851" fmla="*/ 1682495 h 1682495"/>
              <a:gd name="connsiteX852" fmla="*/ 63077 w 8882887"/>
              <a:gd name="connsiteY852" fmla="*/ 1573241 h 1682495"/>
              <a:gd name="connsiteX853" fmla="*/ 123345 w 8882887"/>
              <a:gd name="connsiteY853" fmla="*/ 1568279 h 1682495"/>
              <a:gd name="connsiteX854" fmla="*/ 123345 w 8882887"/>
              <a:gd name="connsiteY854" fmla="*/ 1519461 h 1682495"/>
              <a:gd name="connsiteX855" fmla="*/ 190215 w 8882887"/>
              <a:gd name="connsiteY855" fmla="*/ 1519461 h 1682495"/>
              <a:gd name="connsiteX856" fmla="*/ 190215 w 8882887"/>
              <a:gd name="connsiteY856" fmla="*/ 1491566 h 1682495"/>
              <a:gd name="connsiteX857" fmla="*/ 330643 w 8882887"/>
              <a:gd name="connsiteY857" fmla="*/ 1491566 h 1682495"/>
              <a:gd name="connsiteX858" fmla="*/ 330643 w 8882887"/>
              <a:gd name="connsiteY858" fmla="*/ 1509000 h 1682495"/>
              <a:gd name="connsiteX859" fmla="*/ 420917 w 8882887"/>
              <a:gd name="connsiteY859" fmla="*/ 1509000 h 1682495"/>
              <a:gd name="connsiteX860" fmla="*/ 420917 w 8882887"/>
              <a:gd name="connsiteY860" fmla="*/ 1519461 h 1682495"/>
              <a:gd name="connsiteX861" fmla="*/ 447665 w 8882887"/>
              <a:gd name="connsiteY861" fmla="*/ 1519461 h 1682495"/>
              <a:gd name="connsiteX862" fmla="*/ 447665 w 8882887"/>
              <a:gd name="connsiteY862" fmla="*/ 1529922 h 1682495"/>
              <a:gd name="connsiteX863" fmla="*/ 471070 w 8882887"/>
              <a:gd name="connsiteY863" fmla="*/ 1529922 h 1682495"/>
              <a:gd name="connsiteX864" fmla="*/ 471070 w 8882887"/>
              <a:gd name="connsiteY864" fmla="*/ 1373009 h 1682495"/>
              <a:gd name="connsiteX865" fmla="*/ 541285 w 8882887"/>
              <a:gd name="connsiteY865" fmla="*/ 1352087 h 1682495"/>
              <a:gd name="connsiteX866" fmla="*/ 671681 w 8882887"/>
              <a:gd name="connsiteY866" fmla="*/ 1352087 h 1682495"/>
              <a:gd name="connsiteX867" fmla="*/ 671681 w 8882887"/>
              <a:gd name="connsiteY867" fmla="*/ 1101026 h 1682495"/>
              <a:gd name="connsiteX868" fmla="*/ 708460 w 8882887"/>
              <a:gd name="connsiteY868" fmla="*/ 1083590 h 1682495"/>
              <a:gd name="connsiteX869" fmla="*/ 868949 w 8882887"/>
              <a:gd name="connsiteY869" fmla="*/ 1055694 h 1682495"/>
              <a:gd name="connsiteX870" fmla="*/ 925789 w 8882887"/>
              <a:gd name="connsiteY870" fmla="*/ 1073129 h 1682495"/>
              <a:gd name="connsiteX871" fmla="*/ 935819 w 8882887"/>
              <a:gd name="connsiteY871" fmla="*/ 1083590 h 1682495"/>
              <a:gd name="connsiteX872" fmla="*/ 935819 w 8882887"/>
              <a:gd name="connsiteY872" fmla="*/ 1550844 h 1682495"/>
              <a:gd name="connsiteX873" fmla="*/ 959224 w 8882887"/>
              <a:gd name="connsiteY873" fmla="*/ 1550844 h 1682495"/>
              <a:gd name="connsiteX874" fmla="*/ 959224 w 8882887"/>
              <a:gd name="connsiteY874" fmla="*/ 1362548 h 1682495"/>
              <a:gd name="connsiteX875" fmla="*/ 979285 w 8882887"/>
              <a:gd name="connsiteY875" fmla="*/ 1362548 h 1682495"/>
              <a:gd name="connsiteX876" fmla="*/ 979285 w 8882887"/>
              <a:gd name="connsiteY876" fmla="*/ 1345113 h 1682495"/>
              <a:gd name="connsiteX877" fmla="*/ 999346 w 8882887"/>
              <a:gd name="connsiteY877" fmla="*/ 1334652 h 1682495"/>
              <a:gd name="connsiteX878" fmla="*/ 1016063 w 8882887"/>
              <a:gd name="connsiteY878" fmla="*/ 1334652 h 1682495"/>
              <a:gd name="connsiteX879" fmla="*/ 1016063 w 8882887"/>
              <a:gd name="connsiteY879" fmla="*/ 1317218 h 1682495"/>
              <a:gd name="connsiteX880" fmla="*/ 1029437 w 8882887"/>
              <a:gd name="connsiteY880" fmla="*/ 1306757 h 1682495"/>
              <a:gd name="connsiteX881" fmla="*/ 1062874 w 8882887"/>
              <a:gd name="connsiteY881" fmla="*/ 1306757 h 1682495"/>
              <a:gd name="connsiteX882" fmla="*/ 1062874 w 8882887"/>
              <a:gd name="connsiteY882" fmla="*/ 1362548 h 1682495"/>
              <a:gd name="connsiteX883" fmla="*/ 1133087 w 8882887"/>
              <a:gd name="connsiteY883" fmla="*/ 1362548 h 1682495"/>
              <a:gd name="connsiteX884" fmla="*/ 1133087 w 8882887"/>
              <a:gd name="connsiteY884" fmla="*/ 1557819 h 1682495"/>
              <a:gd name="connsiteX885" fmla="*/ 1159835 w 8882887"/>
              <a:gd name="connsiteY885" fmla="*/ 1557819 h 1682495"/>
              <a:gd name="connsiteX886" fmla="*/ 1186583 w 8882887"/>
              <a:gd name="connsiteY886" fmla="*/ 1547358 h 1682495"/>
              <a:gd name="connsiteX887" fmla="*/ 1186583 w 8882887"/>
              <a:gd name="connsiteY887" fmla="*/ 1533410 h 1682495"/>
              <a:gd name="connsiteX888" fmla="*/ 1176553 w 8882887"/>
              <a:gd name="connsiteY888" fmla="*/ 1529922 h 1682495"/>
              <a:gd name="connsiteX889" fmla="*/ 1176553 w 8882887"/>
              <a:gd name="connsiteY889" fmla="*/ 1519461 h 1682495"/>
              <a:gd name="connsiteX890" fmla="*/ 1186583 w 8882887"/>
              <a:gd name="connsiteY890" fmla="*/ 1512488 h 1682495"/>
              <a:gd name="connsiteX891" fmla="*/ 1186583 w 8882887"/>
              <a:gd name="connsiteY891" fmla="*/ 1435775 h 1682495"/>
              <a:gd name="connsiteX892" fmla="*/ 1176553 w 8882887"/>
              <a:gd name="connsiteY892" fmla="*/ 1432287 h 1682495"/>
              <a:gd name="connsiteX893" fmla="*/ 1176553 w 8882887"/>
              <a:gd name="connsiteY893" fmla="*/ 1421826 h 1682495"/>
              <a:gd name="connsiteX894" fmla="*/ 1186583 w 8882887"/>
              <a:gd name="connsiteY894" fmla="*/ 1414853 h 1682495"/>
              <a:gd name="connsiteX895" fmla="*/ 1193271 w 8882887"/>
              <a:gd name="connsiteY895" fmla="*/ 1407879 h 1682495"/>
              <a:gd name="connsiteX896" fmla="*/ 1193271 w 8882887"/>
              <a:gd name="connsiteY896" fmla="*/ 1393931 h 1682495"/>
              <a:gd name="connsiteX897" fmla="*/ 1186583 w 8882887"/>
              <a:gd name="connsiteY897" fmla="*/ 1393931 h 1682495"/>
              <a:gd name="connsiteX898" fmla="*/ 1186583 w 8882887"/>
              <a:gd name="connsiteY898" fmla="*/ 1383470 h 1682495"/>
              <a:gd name="connsiteX899" fmla="*/ 1196614 w 8882887"/>
              <a:gd name="connsiteY899" fmla="*/ 1376496 h 1682495"/>
              <a:gd name="connsiteX900" fmla="*/ 1250110 w 8882887"/>
              <a:gd name="connsiteY900" fmla="*/ 1278861 h 1682495"/>
              <a:gd name="connsiteX901" fmla="*/ 1243423 w 8882887"/>
              <a:gd name="connsiteY901" fmla="*/ 1275374 h 1682495"/>
              <a:gd name="connsiteX902" fmla="*/ 1243423 w 8882887"/>
              <a:gd name="connsiteY902" fmla="*/ 1264913 h 1682495"/>
              <a:gd name="connsiteX903" fmla="*/ 1253453 w 8882887"/>
              <a:gd name="connsiteY903" fmla="*/ 1261425 h 1682495"/>
              <a:gd name="connsiteX904" fmla="*/ 1253453 w 8882887"/>
              <a:gd name="connsiteY904" fmla="*/ 1247478 h 1682495"/>
              <a:gd name="connsiteX905" fmla="*/ 1260141 w 8882887"/>
              <a:gd name="connsiteY905" fmla="*/ 1247478 h 1682495"/>
              <a:gd name="connsiteX906" fmla="*/ 1260141 w 8882887"/>
              <a:gd name="connsiteY906" fmla="*/ 1216095 h 1682495"/>
              <a:gd name="connsiteX907" fmla="*/ 1253453 w 8882887"/>
              <a:gd name="connsiteY907" fmla="*/ 1216095 h 1682495"/>
              <a:gd name="connsiteX908" fmla="*/ 1253453 w 8882887"/>
              <a:gd name="connsiteY908" fmla="*/ 1209122 h 1682495"/>
              <a:gd name="connsiteX909" fmla="*/ 1260141 w 8882887"/>
              <a:gd name="connsiteY909" fmla="*/ 1205634 h 1682495"/>
              <a:gd name="connsiteX910" fmla="*/ 1276858 w 8882887"/>
              <a:gd name="connsiteY910" fmla="*/ 1181225 h 1682495"/>
              <a:gd name="connsiteX911" fmla="*/ 1280201 w 8882887"/>
              <a:gd name="connsiteY911" fmla="*/ 1167278 h 1682495"/>
              <a:gd name="connsiteX912" fmla="*/ 1280201 w 8882887"/>
              <a:gd name="connsiteY912" fmla="*/ 1128921 h 1682495"/>
              <a:gd name="connsiteX913" fmla="*/ 1280620 w 8882887"/>
              <a:gd name="connsiteY913" fmla="*/ 1127613 h 1682495"/>
              <a:gd name="connsiteX914" fmla="*/ 1283545 w 8882887"/>
              <a:gd name="connsiteY914" fmla="*/ 1118460 h 1682495"/>
              <a:gd name="connsiteX915" fmla="*/ 1283963 w 8882887"/>
              <a:gd name="connsiteY915" fmla="*/ 1119768 h 1682495"/>
              <a:gd name="connsiteX916" fmla="*/ 1286889 w 8882887"/>
              <a:gd name="connsiteY916" fmla="*/ 1128921 h 1682495"/>
              <a:gd name="connsiteX917" fmla="*/ 1290232 w 8882887"/>
              <a:gd name="connsiteY917" fmla="*/ 1167278 h 1682495"/>
              <a:gd name="connsiteX918" fmla="*/ 1290232 w 8882887"/>
              <a:gd name="connsiteY918" fmla="*/ 1177739 h 1682495"/>
              <a:gd name="connsiteX919" fmla="*/ 1306951 w 8882887"/>
              <a:gd name="connsiteY919" fmla="*/ 1205634 h 1682495"/>
              <a:gd name="connsiteX920" fmla="*/ 1313638 w 8882887"/>
              <a:gd name="connsiteY920" fmla="*/ 1209122 h 1682495"/>
              <a:gd name="connsiteX921" fmla="*/ 1313638 w 8882887"/>
              <a:gd name="connsiteY921" fmla="*/ 1216095 h 1682495"/>
              <a:gd name="connsiteX922" fmla="*/ 1310295 w 8882887"/>
              <a:gd name="connsiteY922" fmla="*/ 1247478 h 1682495"/>
              <a:gd name="connsiteX923" fmla="*/ 1316981 w 8882887"/>
              <a:gd name="connsiteY923" fmla="*/ 1261425 h 1682495"/>
              <a:gd name="connsiteX924" fmla="*/ 1323669 w 8882887"/>
              <a:gd name="connsiteY924" fmla="*/ 1264913 h 1682495"/>
              <a:gd name="connsiteX925" fmla="*/ 1323669 w 8882887"/>
              <a:gd name="connsiteY925" fmla="*/ 1275374 h 1682495"/>
              <a:gd name="connsiteX926" fmla="*/ 1316981 w 8882887"/>
              <a:gd name="connsiteY926" fmla="*/ 1278861 h 1682495"/>
              <a:gd name="connsiteX927" fmla="*/ 1356268 w 8882887"/>
              <a:gd name="connsiteY927" fmla="*/ 1319833 h 1682495"/>
              <a:gd name="connsiteX928" fmla="*/ 1369603 w 8882887"/>
              <a:gd name="connsiteY928" fmla="*/ 1373009 h 1682495"/>
              <a:gd name="connsiteX929" fmla="*/ 1417287 w 8882887"/>
              <a:gd name="connsiteY929" fmla="*/ 1373009 h 1682495"/>
              <a:gd name="connsiteX930" fmla="*/ 1417287 w 8882887"/>
              <a:gd name="connsiteY930" fmla="*/ 1329494 h 1682495"/>
              <a:gd name="connsiteX931" fmla="*/ 1409211 w 8882887"/>
              <a:gd name="connsiteY931" fmla="*/ 1329494 h 1682495"/>
              <a:gd name="connsiteX932" fmla="*/ 1409211 w 8882887"/>
              <a:gd name="connsiteY932" fmla="*/ 1086294 h 1682495"/>
              <a:gd name="connsiteX933" fmla="*/ 1439612 w 8882887"/>
              <a:gd name="connsiteY933" fmla="*/ 1086294 h 1682495"/>
              <a:gd name="connsiteX934" fmla="*/ 1440372 w 8882887"/>
              <a:gd name="connsiteY934" fmla="*/ 1084673 h 1682495"/>
              <a:gd name="connsiteX935" fmla="*/ 1445691 w 8882887"/>
              <a:gd name="connsiteY935" fmla="*/ 1073324 h 1682495"/>
              <a:gd name="connsiteX936" fmla="*/ 1448352 w 8882887"/>
              <a:gd name="connsiteY936" fmla="*/ 1073729 h 1682495"/>
              <a:gd name="connsiteX937" fmla="*/ 1466972 w 8882887"/>
              <a:gd name="connsiteY937" fmla="*/ 1076565 h 1682495"/>
              <a:gd name="connsiteX938" fmla="*/ 1467732 w 8882887"/>
              <a:gd name="connsiteY938" fmla="*/ 1078593 h 1682495"/>
              <a:gd name="connsiteX939" fmla="*/ 1473051 w 8882887"/>
              <a:gd name="connsiteY939" fmla="*/ 1092779 h 1682495"/>
              <a:gd name="connsiteX940" fmla="*/ 1512572 w 8882887"/>
              <a:gd name="connsiteY940" fmla="*/ 1096022 h 1682495"/>
              <a:gd name="connsiteX941" fmla="*/ 1512572 w 8882887"/>
              <a:gd name="connsiteY941" fmla="*/ 911190 h 1682495"/>
              <a:gd name="connsiteX942" fmla="*/ 1515612 w 8882887"/>
              <a:gd name="connsiteY942" fmla="*/ 911190 h 1682495"/>
              <a:gd name="connsiteX943" fmla="*/ 1536893 w 8882887"/>
              <a:gd name="connsiteY943" fmla="*/ 911190 h 1682495"/>
              <a:gd name="connsiteX944" fmla="*/ 1536893 w 8882887"/>
              <a:gd name="connsiteY944" fmla="*/ 706902 h 1682495"/>
              <a:gd name="connsiteX945" fmla="*/ 1539552 w 8882887"/>
              <a:gd name="connsiteY945" fmla="*/ 706902 h 1682495"/>
              <a:gd name="connsiteX946" fmla="*/ 1558173 w 8882887"/>
              <a:gd name="connsiteY946" fmla="*/ 706902 h 1682495"/>
              <a:gd name="connsiteX947" fmla="*/ 1558173 w 8882887"/>
              <a:gd name="connsiteY947" fmla="*/ 535041 h 1682495"/>
              <a:gd name="connsiteX948" fmla="*/ 1564253 w 8882887"/>
              <a:gd name="connsiteY948" fmla="*/ 492885 h 1682495"/>
              <a:gd name="connsiteX949" fmla="*/ 1567293 w 8882887"/>
              <a:gd name="connsiteY949" fmla="*/ 492885 h 1682495"/>
              <a:gd name="connsiteX950" fmla="*/ 1588574 w 8882887"/>
              <a:gd name="connsiteY950" fmla="*/ 492885 h 1682495"/>
              <a:gd name="connsiteX951" fmla="*/ 1643294 w 8882887"/>
              <a:gd name="connsiteY951" fmla="*/ 369665 h 1682495"/>
              <a:gd name="connsiteX952" fmla="*/ 1649375 w 8882887"/>
              <a:gd name="connsiteY952" fmla="*/ 0 h 16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</a:cxnLst>
            <a:rect l="l" t="t" r="r" b="b"/>
            <a:pathLst>
              <a:path w="8882887" h="1682495">
                <a:moveTo>
                  <a:pt x="1649375" y="0"/>
                </a:moveTo>
                <a:cubicBezTo>
                  <a:pt x="1649375" y="27"/>
                  <a:pt x="1649399" y="3060"/>
                  <a:pt x="1652414" y="369665"/>
                </a:cubicBezTo>
                <a:cubicBezTo>
                  <a:pt x="1652432" y="369701"/>
                  <a:pt x="1653399" y="371712"/>
                  <a:pt x="1710174" y="489644"/>
                </a:cubicBezTo>
                <a:cubicBezTo>
                  <a:pt x="1710186" y="489644"/>
                  <a:pt x="1710353" y="489644"/>
                  <a:pt x="1713215" y="489644"/>
                </a:cubicBezTo>
                <a:lnTo>
                  <a:pt x="1734495" y="489644"/>
                </a:lnTo>
                <a:cubicBezTo>
                  <a:pt x="1734495" y="489665"/>
                  <a:pt x="1734495" y="490508"/>
                  <a:pt x="1734495" y="525312"/>
                </a:cubicBezTo>
                <a:cubicBezTo>
                  <a:pt x="1734498" y="525321"/>
                  <a:pt x="1734555" y="525408"/>
                  <a:pt x="1735256" y="526529"/>
                </a:cubicBezTo>
                <a:lnTo>
                  <a:pt x="1740575" y="535041"/>
                </a:lnTo>
                <a:cubicBezTo>
                  <a:pt x="1740575" y="535071"/>
                  <a:pt x="1740575" y="537344"/>
                  <a:pt x="1740575" y="706902"/>
                </a:cubicBezTo>
                <a:cubicBezTo>
                  <a:pt x="1740588" y="706902"/>
                  <a:pt x="1740798" y="706902"/>
                  <a:pt x="1743995" y="706902"/>
                </a:cubicBezTo>
                <a:lnTo>
                  <a:pt x="1767936" y="706902"/>
                </a:lnTo>
                <a:cubicBezTo>
                  <a:pt x="1767936" y="706932"/>
                  <a:pt x="1767936" y="709385"/>
                  <a:pt x="1767936" y="917675"/>
                </a:cubicBezTo>
                <a:cubicBezTo>
                  <a:pt x="1767951" y="917673"/>
                  <a:pt x="1768119" y="917642"/>
                  <a:pt x="1770216" y="917270"/>
                </a:cubicBezTo>
                <a:lnTo>
                  <a:pt x="1786176" y="914433"/>
                </a:lnTo>
                <a:cubicBezTo>
                  <a:pt x="1786176" y="914466"/>
                  <a:pt x="1786131" y="916467"/>
                  <a:pt x="1783136" y="1047381"/>
                </a:cubicBezTo>
                <a:cubicBezTo>
                  <a:pt x="1783151" y="1047384"/>
                  <a:pt x="1783317" y="1047414"/>
                  <a:pt x="1785416" y="1047788"/>
                </a:cubicBezTo>
                <a:lnTo>
                  <a:pt x="1801376" y="1050624"/>
                </a:lnTo>
                <a:cubicBezTo>
                  <a:pt x="1801379" y="1050635"/>
                  <a:pt x="1801409" y="1050731"/>
                  <a:pt x="1801755" y="1051841"/>
                </a:cubicBezTo>
                <a:lnTo>
                  <a:pt x="1804416" y="1060353"/>
                </a:lnTo>
                <a:cubicBezTo>
                  <a:pt x="1804419" y="1060340"/>
                  <a:pt x="1804487" y="1060125"/>
                  <a:pt x="1805556" y="1056705"/>
                </a:cubicBezTo>
                <a:lnTo>
                  <a:pt x="1813536" y="1031169"/>
                </a:lnTo>
                <a:cubicBezTo>
                  <a:pt x="1813547" y="1031169"/>
                  <a:pt x="1813697" y="1031169"/>
                  <a:pt x="1816196" y="1031169"/>
                </a:cubicBezTo>
                <a:lnTo>
                  <a:pt x="1834817" y="1031169"/>
                </a:lnTo>
                <a:cubicBezTo>
                  <a:pt x="1834817" y="1031195"/>
                  <a:pt x="1834817" y="1032234"/>
                  <a:pt x="1834817" y="1079808"/>
                </a:cubicBezTo>
                <a:cubicBezTo>
                  <a:pt x="1834826" y="1079816"/>
                  <a:pt x="1834941" y="1079876"/>
                  <a:pt x="1836336" y="1080620"/>
                </a:cubicBezTo>
                <a:lnTo>
                  <a:pt x="1846977" y="1086294"/>
                </a:lnTo>
                <a:cubicBezTo>
                  <a:pt x="1846977" y="1086308"/>
                  <a:pt x="1846977" y="1086459"/>
                  <a:pt x="1846977" y="1088321"/>
                </a:cubicBezTo>
                <a:lnTo>
                  <a:pt x="1846977" y="1102508"/>
                </a:lnTo>
                <a:cubicBezTo>
                  <a:pt x="1847007" y="1102508"/>
                  <a:pt x="1848369" y="1102508"/>
                  <a:pt x="1913858" y="1102508"/>
                </a:cubicBezTo>
                <a:cubicBezTo>
                  <a:pt x="1913858" y="1102520"/>
                  <a:pt x="1913858" y="1102644"/>
                  <a:pt x="1913858" y="1104129"/>
                </a:cubicBezTo>
                <a:lnTo>
                  <a:pt x="1913858" y="1115478"/>
                </a:lnTo>
                <a:cubicBezTo>
                  <a:pt x="1913871" y="1115478"/>
                  <a:pt x="1914053" y="1115478"/>
                  <a:pt x="1916897" y="1115478"/>
                </a:cubicBezTo>
                <a:lnTo>
                  <a:pt x="1938177" y="1115478"/>
                </a:lnTo>
                <a:cubicBezTo>
                  <a:pt x="1938177" y="1115451"/>
                  <a:pt x="1938177" y="1114358"/>
                  <a:pt x="1938177" y="1070081"/>
                </a:cubicBezTo>
                <a:cubicBezTo>
                  <a:pt x="1938209" y="1070081"/>
                  <a:pt x="1939604" y="1070081"/>
                  <a:pt x="2005058" y="1070081"/>
                </a:cubicBezTo>
                <a:cubicBezTo>
                  <a:pt x="2005058" y="1070069"/>
                  <a:pt x="2005058" y="1069923"/>
                  <a:pt x="2005058" y="1068054"/>
                </a:cubicBezTo>
                <a:lnTo>
                  <a:pt x="2005058" y="1053867"/>
                </a:lnTo>
                <a:cubicBezTo>
                  <a:pt x="2005067" y="1053867"/>
                  <a:pt x="2005178" y="1053867"/>
                  <a:pt x="2006579" y="1053867"/>
                </a:cubicBezTo>
                <a:lnTo>
                  <a:pt x="2017218" y="1053867"/>
                </a:lnTo>
                <a:cubicBezTo>
                  <a:pt x="2017218" y="1053857"/>
                  <a:pt x="2017218" y="1053687"/>
                  <a:pt x="2017218" y="1051031"/>
                </a:cubicBezTo>
                <a:lnTo>
                  <a:pt x="2017218" y="1031169"/>
                </a:lnTo>
                <a:cubicBezTo>
                  <a:pt x="2017232" y="1031169"/>
                  <a:pt x="2017340" y="1031169"/>
                  <a:pt x="2018358" y="1031169"/>
                </a:cubicBezTo>
                <a:lnTo>
                  <a:pt x="2026338" y="1031169"/>
                </a:lnTo>
                <a:cubicBezTo>
                  <a:pt x="2026338" y="1031159"/>
                  <a:pt x="2026338" y="1031031"/>
                  <a:pt x="2026338" y="1029548"/>
                </a:cubicBezTo>
                <a:lnTo>
                  <a:pt x="2026338" y="1018197"/>
                </a:lnTo>
                <a:cubicBezTo>
                  <a:pt x="2026350" y="1018197"/>
                  <a:pt x="2026536" y="1018197"/>
                  <a:pt x="2029379" y="1018197"/>
                </a:cubicBezTo>
                <a:lnTo>
                  <a:pt x="2050659" y="1018197"/>
                </a:lnTo>
                <a:cubicBezTo>
                  <a:pt x="2050659" y="1018208"/>
                  <a:pt x="2050659" y="1018323"/>
                  <a:pt x="2050659" y="1019819"/>
                </a:cubicBezTo>
                <a:lnTo>
                  <a:pt x="2050659" y="1031169"/>
                </a:lnTo>
                <a:cubicBezTo>
                  <a:pt x="2050676" y="1031169"/>
                  <a:pt x="2051427" y="1031169"/>
                  <a:pt x="2084099" y="1031169"/>
                </a:cubicBezTo>
                <a:cubicBezTo>
                  <a:pt x="2084099" y="1031157"/>
                  <a:pt x="2084099" y="1030986"/>
                  <a:pt x="2084099" y="1028331"/>
                </a:cubicBezTo>
                <a:lnTo>
                  <a:pt x="2084099" y="1008470"/>
                </a:lnTo>
                <a:cubicBezTo>
                  <a:pt x="2084108" y="1008470"/>
                  <a:pt x="2084253" y="1008470"/>
                  <a:pt x="2086760" y="1008470"/>
                </a:cubicBezTo>
                <a:lnTo>
                  <a:pt x="2105379" y="1008470"/>
                </a:lnTo>
                <a:cubicBezTo>
                  <a:pt x="2105379" y="1008488"/>
                  <a:pt x="2105379" y="1009259"/>
                  <a:pt x="2105379" y="1044140"/>
                </a:cubicBezTo>
                <a:cubicBezTo>
                  <a:pt x="2105390" y="1044140"/>
                  <a:pt x="2105510" y="1044140"/>
                  <a:pt x="2106900" y="1044140"/>
                </a:cubicBezTo>
                <a:lnTo>
                  <a:pt x="2117540" y="1044140"/>
                </a:lnTo>
                <a:cubicBezTo>
                  <a:pt x="2117540" y="1044131"/>
                  <a:pt x="2117540" y="1044009"/>
                  <a:pt x="2117540" y="1042518"/>
                </a:cubicBezTo>
                <a:lnTo>
                  <a:pt x="2117540" y="1031169"/>
                </a:lnTo>
                <a:cubicBezTo>
                  <a:pt x="2117553" y="1031169"/>
                  <a:pt x="2117730" y="1031169"/>
                  <a:pt x="2120199" y="1031169"/>
                </a:cubicBezTo>
                <a:lnTo>
                  <a:pt x="2138820" y="1031169"/>
                </a:lnTo>
                <a:cubicBezTo>
                  <a:pt x="2138820" y="1031189"/>
                  <a:pt x="2138820" y="1032027"/>
                  <a:pt x="2138820" y="1070081"/>
                </a:cubicBezTo>
                <a:cubicBezTo>
                  <a:pt x="2138832" y="1070081"/>
                  <a:pt x="2139009" y="1070081"/>
                  <a:pt x="2141861" y="1070081"/>
                </a:cubicBezTo>
                <a:lnTo>
                  <a:pt x="2163140" y="1070081"/>
                </a:lnTo>
                <a:cubicBezTo>
                  <a:pt x="2163140" y="1070097"/>
                  <a:pt x="2163140" y="1070270"/>
                  <a:pt x="2163140" y="1072512"/>
                </a:cubicBezTo>
                <a:lnTo>
                  <a:pt x="2163140" y="1089537"/>
                </a:lnTo>
                <a:cubicBezTo>
                  <a:pt x="2163152" y="1089537"/>
                  <a:pt x="2163258" y="1089537"/>
                  <a:pt x="2164280" y="1089537"/>
                </a:cubicBezTo>
                <a:lnTo>
                  <a:pt x="2172261" y="1089537"/>
                </a:lnTo>
                <a:cubicBezTo>
                  <a:pt x="2172261" y="1089525"/>
                  <a:pt x="2172261" y="1089411"/>
                  <a:pt x="2172261" y="1088321"/>
                </a:cubicBezTo>
                <a:lnTo>
                  <a:pt x="2172261" y="1079808"/>
                </a:lnTo>
                <a:cubicBezTo>
                  <a:pt x="2172287" y="1079808"/>
                  <a:pt x="2173365" y="1079808"/>
                  <a:pt x="2217861" y="1079808"/>
                </a:cubicBezTo>
                <a:cubicBezTo>
                  <a:pt x="2217861" y="1079829"/>
                  <a:pt x="2217861" y="1080674"/>
                  <a:pt x="2217861" y="1115478"/>
                </a:cubicBezTo>
                <a:cubicBezTo>
                  <a:pt x="2217872" y="1115478"/>
                  <a:pt x="2217990" y="1115478"/>
                  <a:pt x="2219381" y="1115478"/>
                </a:cubicBezTo>
                <a:lnTo>
                  <a:pt x="2230022" y="1115478"/>
                </a:lnTo>
                <a:cubicBezTo>
                  <a:pt x="2230022" y="1115489"/>
                  <a:pt x="2230022" y="1115598"/>
                  <a:pt x="2230022" y="1117100"/>
                </a:cubicBezTo>
                <a:lnTo>
                  <a:pt x="2230022" y="1128449"/>
                </a:lnTo>
                <a:cubicBezTo>
                  <a:pt x="2230035" y="1128449"/>
                  <a:pt x="2230145" y="1128449"/>
                  <a:pt x="2231162" y="1128449"/>
                </a:cubicBezTo>
                <a:lnTo>
                  <a:pt x="2239142" y="1128449"/>
                </a:lnTo>
                <a:cubicBezTo>
                  <a:pt x="2239142" y="1128438"/>
                  <a:pt x="2239142" y="1128258"/>
                  <a:pt x="2239142" y="1125206"/>
                </a:cubicBezTo>
                <a:lnTo>
                  <a:pt x="2239142" y="1102508"/>
                </a:lnTo>
                <a:cubicBezTo>
                  <a:pt x="2239152" y="1102508"/>
                  <a:pt x="2239269" y="1102508"/>
                  <a:pt x="2240661" y="1102508"/>
                </a:cubicBezTo>
                <a:lnTo>
                  <a:pt x="2251302" y="1102508"/>
                </a:lnTo>
                <a:cubicBezTo>
                  <a:pt x="2251302" y="1102520"/>
                  <a:pt x="2251302" y="1102644"/>
                  <a:pt x="2251302" y="1104129"/>
                </a:cubicBezTo>
                <a:lnTo>
                  <a:pt x="2251302" y="1115478"/>
                </a:lnTo>
                <a:lnTo>
                  <a:pt x="2259282" y="1112489"/>
                </a:lnTo>
                <a:cubicBezTo>
                  <a:pt x="2260422" y="1111931"/>
                  <a:pt x="2260422" y="1111628"/>
                  <a:pt x="2260422" y="1111019"/>
                </a:cubicBezTo>
                <a:lnTo>
                  <a:pt x="2260422" y="1102508"/>
                </a:lnTo>
                <a:cubicBezTo>
                  <a:pt x="2260448" y="1102508"/>
                  <a:pt x="2261649" y="1102508"/>
                  <a:pt x="2318183" y="1102508"/>
                </a:cubicBezTo>
                <a:cubicBezTo>
                  <a:pt x="2318183" y="1102529"/>
                  <a:pt x="2318183" y="1103349"/>
                  <a:pt x="2318183" y="1138176"/>
                </a:cubicBezTo>
                <a:cubicBezTo>
                  <a:pt x="2318195" y="1138176"/>
                  <a:pt x="2318372" y="1138176"/>
                  <a:pt x="2321222" y="1138176"/>
                </a:cubicBezTo>
                <a:lnTo>
                  <a:pt x="2342502" y="1138176"/>
                </a:lnTo>
                <a:cubicBezTo>
                  <a:pt x="2342502" y="1138188"/>
                  <a:pt x="2342502" y="1138311"/>
                  <a:pt x="2342502" y="1139798"/>
                </a:cubicBezTo>
                <a:lnTo>
                  <a:pt x="2342502" y="1151147"/>
                </a:lnTo>
                <a:cubicBezTo>
                  <a:pt x="2342516" y="1151147"/>
                  <a:pt x="2342700" y="1151147"/>
                  <a:pt x="2345163" y="1151147"/>
                </a:cubicBezTo>
                <a:lnTo>
                  <a:pt x="2363783" y="1151147"/>
                </a:lnTo>
                <a:cubicBezTo>
                  <a:pt x="2363783" y="1151129"/>
                  <a:pt x="2363783" y="1150362"/>
                  <a:pt x="2363783" y="1115478"/>
                </a:cubicBezTo>
                <a:cubicBezTo>
                  <a:pt x="2363793" y="1115478"/>
                  <a:pt x="2363910" y="1115478"/>
                  <a:pt x="2365302" y="1115478"/>
                </a:cubicBezTo>
                <a:lnTo>
                  <a:pt x="2375943" y="1115478"/>
                </a:lnTo>
                <a:cubicBezTo>
                  <a:pt x="2375943" y="1115450"/>
                  <a:pt x="2375943" y="1114293"/>
                  <a:pt x="2375943" y="1066838"/>
                </a:cubicBezTo>
                <a:cubicBezTo>
                  <a:pt x="2375954" y="1066838"/>
                  <a:pt x="2376069" y="1066838"/>
                  <a:pt x="2377463" y="1066838"/>
                </a:cubicBezTo>
                <a:lnTo>
                  <a:pt x="2388104" y="1066838"/>
                </a:lnTo>
                <a:cubicBezTo>
                  <a:pt x="2388104" y="1066829"/>
                  <a:pt x="2388104" y="1066665"/>
                  <a:pt x="2388104" y="1064001"/>
                </a:cubicBezTo>
                <a:lnTo>
                  <a:pt x="2388104" y="1044140"/>
                </a:lnTo>
                <a:cubicBezTo>
                  <a:pt x="2385063" y="1044140"/>
                  <a:pt x="2385063" y="1044140"/>
                  <a:pt x="2386203" y="1041707"/>
                </a:cubicBezTo>
                <a:lnTo>
                  <a:pt x="2394183" y="1024683"/>
                </a:lnTo>
                <a:cubicBezTo>
                  <a:pt x="2394191" y="1024709"/>
                  <a:pt x="2394483" y="1025720"/>
                  <a:pt x="2406344" y="1066838"/>
                </a:cubicBezTo>
                <a:cubicBezTo>
                  <a:pt x="2406356" y="1066838"/>
                  <a:pt x="2406465" y="1066838"/>
                  <a:pt x="2407484" y="1066838"/>
                </a:cubicBezTo>
                <a:lnTo>
                  <a:pt x="2415464" y="1066838"/>
                </a:lnTo>
                <a:cubicBezTo>
                  <a:pt x="2415464" y="1066818"/>
                  <a:pt x="2415464" y="1065050"/>
                  <a:pt x="2415464" y="907947"/>
                </a:cubicBezTo>
                <a:cubicBezTo>
                  <a:pt x="2415479" y="907947"/>
                  <a:pt x="2415650" y="907947"/>
                  <a:pt x="2417744" y="907947"/>
                </a:cubicBezTo>
                <a:lnTo>
                  <a:pt x="2433704" y="907947"/>
                </a:lnTo>
                <a:cubicBezTo>
                  <a:pt x="2433704" y="907914"/>
                  <a:pt x="2433704" y="906399"/>
                  <a:pt x="2433704" y="836609"/>
                </a:cubicBezTo>
                <a:cubicBezTo>
                  <a:pt x="2433729" y="836609"/>
                  <a:pt x="2434667" y="836609"/>
                  <a:pt x="2473224" y="836609"/>
                </a:cubicBezTo>
                <a:cubicBezTo>
                  <a:pt x="2473224" y="836591"/>
                  <a:pt x="2473224" y="835826"/>
                  <a:pt x="2473224" y="804182"/>
                </a:cubicBezTo>
                <a:cubicBezTo>
                  <a:pt x="2473253" y="804182"/>
                  <a:pt x="2474436" y="804182"/>
                  <a:pt x="2524905" y="804182"/>
                </a:cubicBezTo>
                <a:cubicBezTo>
                  <a:pt x="2524905" y="804194"/>
                  <a:pt x="2524905" y="804389"/>
                  <a:pt x="2524905" y="807830"/>
                </a:cubicBezTo>
                <a:lnTo>
                  <a:pt x="2524905" y="833366"/>
                </a:lnTo>
                <a:cubicBezTo>
                  <a:pt x="2524919" y="833366"/>
                  <a:pt x="2525115" y="833366"/>
                  <a:pt x="2528325" y="833366"/>
                </a:cubicBezTo>
                <a:lnTo>
                  <a:pt x="2552265" y="833366"/>
                </a:lnTo>
                <a:cubicBezTo>
                  <a:pt x="2552265" y="833393"/>
                  <a:pt x="2552265" y="834734"/>
                  <a:pt x="2552265" y="904704"/>
                </a:cubicBezTo>
                <a:cubicBezTo>
                  <a:pt x="2552274" y="904704"/>
                  <a:pt x="2552388" y="904704"/>
                  <a:pt x="2553785" y="904704"/>
                </a:cubicBezTo>
                <a:lnTo>
                  <a:pt x="2564426" y="904704"/>
                </a:lnTo>
                <a:lnTo>
                  <a:pt x="2585706" y="911190"/>
                </a:lnTo>
                <a:cubicBezTo>
                  <a:pt x="2585706" y="911205"/>
                  <a:pt x="2585706" y="912180"/>
                  <a:pt x="2585706" y="969558"/>
                </a:cubicBezTo>
                <a:cubicBezTo>
                  <a:pt x="2585715" y="969558"/>
                  <a:pt x="2585828" y="969558"/>
                  <a:pt x="2587226" y="969558"/>
                </a:cubicBezTo>
                <a:lnTo>
                  <a:pt x="2597865" y="969558"/>
                </a:lnTo>
                <a:cubicBezTo>
                  <a:pt x="2597865" y="969573"/>
                  <a:pt x="2597865" y="969732"/>
                  <a:pt x="2597865" y="971990"/>
                </a:cubicBezTo>
                <a:lnTo>
                  <a:pt x="2597865" y="989013"/>
                </a:lnTo>
                <a:cubicBezTo>
                  <a:pt x="2597877" y="989013"/>
                  <a:pt x="2598063" y="989013"/>
                  <a:pt x="2600906" y="989013"/>
                </a:cubicBezTo>
                <a:lnTo>
                  <a:pt x="2622186" y="989013"/>
                </a:lnTo>
                <a:lnTo>
                  <a:pt x="2631306" y="998742"/>
                </a:lnTo>
                <a:cubicBezTo>
                  <a:pt x="2631306" y="998760"/>
                  <a:pt x="2631306" y="999489"/>
                  <a:pt x="2631306" y="1031169"/>
                </a:cubicBezTo>
                <a:cubicBezTo>
                  <a:pt x="2631320" y="1031169"/>
                  <a:pt x="2631516" y="1031169"/>
                  <a:pt x="2634726" y="1031169"/>
                </a:cubicBezTo>
                <a:lnTo>
                  <a:pt x="2658666" y="1031169"/>
                </a:lnTo>
                <a:cubicBezTo>
                  <a:pt x="2658666" y="1031180"/>
                  <a:pt x="2658666" y="1031300"/>
                  <a:pt x="2658666" y="1032789"/>
                </a:cubicBezTo>
                <a:lnTo>
                  <a:pt x="2658666" y="1044140"/>
                </a:lnTo>
                <a:cubicBezTo>
                  <a:pt x="2658680" y="1044140"/>
                  <a:pt x="2658828" y="1044140"/>
                  <a:pt x="2660567" y="1044140"/>
                </a:cubicBezTo>
                <a:lnTo>
                  <a:pt x="2673867" y="1044140"/>
                </a:lnTo>
                <a:cubicBezTo>
                  <a:pt x="2673867" y="1044153"/>
                  <a:pt x="2673867" y="1044347"/>
                  <a:pt x="2673867" y="1047381"/>
                </a:cubicBezTo>
                <a:lnTo>
                  <a:pt x="2673867" y="1070081"/>
                </a:lnTo>
                <a:cubicBezTo>
                  <a:pt x="2679947" y="1070081"/>
                  <a:pt x="2679947" y="1070081"/>
                  <a:pt x="2679947" y="1067243"/>
                </a:cubicBezTo>
                <a:lnTo>
                  <a:pt x="2679947" y="1047381"/>
                </a:lnTo>
                <a:cubicBezTo>
                  <a:pt x="2679956" y="1047381"/>
                  <a:pt x="2680073" y="1047381"/>
                  <a:pt x="2681466" y="1047381"/>
                </a:cubicBezTo>
                <a:lnTo>
                  <a:pt x="2692107" y="1047381"/>
                </a:lnTo>
                <a:cubicBezTo>
                  <a:pt x="2692107" y="1047398"/>
                  <a:pt x="2692107" y="1047576"/>
                  <a:pt x="2692107" y="1049814"/>
                </a:cubicBezTo>
                <a:lnTo>
                  <a:pt x="2692107" y="1066838"/>
                </a:lnTo>
                <a:cubicBezTo>
                  <a:pt x="2692121" y="1066838"/>
                  <a:pt x="2692230" y="1066838"/>
                  <a:pt x="2693247" y="1066838"/>
                </a:cubicBezTo>
                <a:lnTo>
                  <a:pt x="2701227" y="1066838"/>
                </a:lnTo>
                <a:cubicBezTo>
                  <a:pt x="2701227" y="1060353"/>
                  <a:pt x="2701227" y="1060353"/>
                  <a:pt x="2774187" y="1060353"/>
                </a:cubicBezTo>
                <a:cubicBezTo>
                  <a:pt x="2774187" y="1060367"/>
                  <a:pt x="2774187" y="1060518"/>
                  <a:pt x="2774187" y="1062380"/>
                </a:cubicBezTo>
                <a:lnTo>
                  <a:pt x="2774187" y="1076565"/>
                </a:lnTo>
                <a:cubicBezTo>
                  <a:pt x="2774199" y="1076565"/>
                  <a:pt x="2774312" y="1076565"/>
                  <a:pt x="2775327" y="1076565"/>
                </a:cubicBezTo>
                <a:lnTo>
                  <a:pt x="2783309" y="1076565"/>
                </a:lnTo>
                <a:cubicBezTo>
                  <a:pt x="2783309" y="1076579"/>
                  <a:pt x="2783309" y="1076762"/>
                  <a:pt x="2783309" y="1079808"/>
                </a:cubicBezTo>
                <a:lnTo>
                  <a:pt x="2783309" y="1102508"/>
                </a:lnTo>
                <a:cubicBezTo>
                  <a:pt x="2783321" y="1102502"/>
                  <a:pt x="2783495" y="1102385"/>
                  <a:pt x="2786348" y="1100481"/>
                </a:cubicBezTo>
                <a:lnTo>
                  <a:pt x="2807628" y="1086294"/>
                </a:lnTo>
                <a:cubicBezTo>
                  <a:pt x="2807631" y="1086266"/>
                  <a:pt x="2807828" y="1084953"/>
                  <a:pt x="2816748" y="1024683"/>
                </a:cubicBezTo>
                <a:cubicBezTo>
                  <a:pt x="2816762" y="1024680"/>
                  <a:pt x="2816865" y="1024641"/>
                  <a:pt x="2817888" y="1024278"/>
                </a:cubicBezTo>
                <a:lnTo>
                  <a:pt x="2825868" y="1021440"/>
                </a:lnTo>
                <a:cubicBezTo>
                  <a:pt x="2825868" y="1021416"/>
                  <a:pt x="2825918" y="1019825"/>
                  <a:pt x="2828909" y="917675"/>
                </a:cubicBezTo>
                <a:cubicBezTo>
                  <a:pt x="2828909" y="917702"/>
                  <a:pt x="2828958" y="919338"/>
                  <a:pt x="2831949" y="1021440"/>
                </a:cubicBezTo>
                <a:cubicBezTo>
                  <a:pt x="2831963" y="1021445"/>
                  <a:pt x="2832069" y="1021482"/>
                  <a:pt x="2833089" y="1021845"/>
                </a:cubicBezTo>
                <a:lnTo>
                  <a:pt x="2841069" y="1024683"/>
                </a:lnTo>
                <a:cubicBezTo>
                  <a:pt x="2841069" y="1024653"/>
                  <a:pt x="2841069" y="1022654"/>
                  <a:pt x="2841069" y="894977"/>
                </a:cubicBezTo>
                <a:cubicBezTo>
                  <a:pt x="2847149" y="894977"/>
                  <a:pt x="2847149" y="894977"/>
                  <a:pt x="2847149" y="846336"/>
                </a:cubicBezTo>
                <a:cubicBezTo>
                  <a:pt x="2847167" y="846336"/>
                  <a:pt x="2848196" y="846336"/>
                  <a:pt x="2904909" y="846336"/>
                </a:cubicBezTo>
                <a:cubicBezTo>
                  <a:pt x="2904909" y="846362"/>
                  <a:pt x="2904909" y="847439"/>
                  <a:pt x="2904909" y="894977"/>
                </a:cubicBezTo>
                <a:cubicBezTo>
                  <a:pt x="2904923" y="894977"/>
                  <a:pt x="2905031" y="894977"/>
                  <a:pt x="2906049" y="894977"/>
                </a:cubicBezTo>
                <a:lnTo>
                  <a:pt x="2914029" y="894977"/>
                </a:lnTo>
                <a:cubicBezTo>
                  <a:pt x="2914029" y="894945"/>
                  <a:pt x="2914029" y="892986"/>
                  <a:pt x="2914029" y="771755"/>
                </a:cubicBezTo>
                <a:cubicBezTo>
                  <a:pt x="2914038" y="771755"/>
                  <a:pt x="2914187" y="771755"/>
                  <a:pt x="2916690" y="771755"/>
                </a:cubicBezTo>
                <a:lnTo>
                  <a:pt x="2935310" y="771755"/>
                </a:lnTo>
                <a:cubicBezTo>
                  <a:pt x="2935310" y="771744"/>
                  <a:pt x="2935310" y="771578"/>
                  <a:pt x="2935310" y="768918"/>
                </a:cubicBezTo>
                <a:lnTo>
                  <a:pt x="2935310" y="749057"/>
                </a:lnTo>
                <a:cubicBezTo>
                  <a:pt x="2935326" y="749057"/>
                  <a:pt x="2936073" y="749057"/>
                  <a:pt x="2968751" y="749057"/>
                </a:cubicBezTo>
                <a:cubicBezTo>
                  <a:pt x="2968751" y="749046"/>
                  <a:pt x="2968751" y="748925"/>
                  <a:pt x="2968751" y="747435"/>
                </a:cubicBezTo>
                <a:lnTo>
                  <a:pt x="2968751" y="736086"/>
                </a:lnTo>
                <a:cubicBezTo>
                  <a:pt x="2968761" y="736086"/>
                  <a:pt x="2968926" y="736086"/>
                  <a:pt x="2971410" y="736086"/>
                </a:cubicBezTo>
                <a:lnTo>
                  <a:pt x="2990031" y="736086"/>
                </a:lnTo>
                <a:cubicBezTo>
                  <a:pt x="2990031" y="736098"/>
                  <a:pt x="2990031" y="736217"/>
                  <a:pt x="2990031" y="737708"/>
                </a:cubicBezTo>
                <a:lnTo>
                  <a:pt x="2990031" y="749057"/>
                </a:lnTo>
                <a:cubicBezTo>
                  <a:pt x="2990045" y="749057"/>
                  <a:pt x="2990154" y="749057"/>
                  <a:pt x="2991171" y="749057"/>
                </a:cubicBezTo>
                <a:lnTo>
                  <a:pt x="2999151" y="749057"/>
                </a:lnTo>
                <a:lnTo>
                  <a:pt x="3014351" y="742571"/>
                </a:lnTo>
                <a:lnTo>
                  <a:pt x="3020430" y="747435"/>
                </a:lnTo>
                <a:lnTo>
                  <a:pt x="3020430" y="736086"/>
                </a:lnTo>
                <a:cubicBezTo>
                  <a:pt x="3020444" y="736086"/>
                  <a:pt x="3020649" y="736086"/>
                  <a:pt x="3023850" y="736086"/>
                </a:cubicBezTo>
                <a:lnTo>
                  <a:pt x="3047792" y="736086"/>
                </a:lnTo>
                <a:cubicBezTo>
                  <a:pt x="3047792" y="736098"/>
                  <a:pt x="3047792" y="736217"/>
                  <a:pt x="3047792" y="737708"/>
                </a:cubicBezTo>
                <a:lnTo>
                  <a:pt x="3047792" y="749057"/>
                </a:lnTo>
                <a:cubicBezTo>
                  <a:pt x="3047820" y="749057"/>
                  <a:pt x="3048924" y="749057"/>
                  <a:pt x="3093392" y="749057"/>
                </a:cubicBezTo>
                <a:cubicBezTo>
                  <a:pt x="3093392" y="749072"/>
                  <a:pt x="3093392" y="749235"/>
                  <a:pt x="3093392" y="751488"/>
                </a:cubicBezTo>
                <a:lnTo>
                  <a:pt x="3093392" y="768513"/>
                </a:lnTo>
                <a:cubicBezTo>
                  <a:pt x="3093417" y="768513"/>
                  <a:pt x="3094377" y="768513"/>
                  <a:pt x="3132912" y="768513"/>
                </a:cubicBezTo>
                <a:cubicBezTo>
                  <a:pt x="3132912" y="768537"/>
                  <a:pt x="3132912" y="769557"/>
                  <a:pt x="3132912" y="813909"/>
                </a:cubicBezTo>
                <a:cubicBezTo>
                  <a:pt x="3132926" y="813909"/>
                  <a:pt x="3133035" y="813909"/>
                  <a:pt x="3134052" y="813909"/>
                </a:cubicBezTo>
                <a:lnTo>
                  <a:pt x="3142032" y="813909"/>
                </a:lnTo>
                <a:cubicBezTo>
                  <a:pt x="3142032" y="813920"/>
                  <a:pt x="3142032" y="814049"/>
                  <a:pt x="3142032" y="815531"/>
                </a:cubicBezTo>
                <a:lnTo>
                  <a:pt x="3142032" y="826881"/>
                </a:lnTo>
                <a:cubicBezTo>
                  <a:pt x="3148113" y="826881"/>
                  <a:pt x="3148113" y="826881"/>
                  <a:pt x="3148113" y="872277"/>
                </a:cubicBezTo>
                <a:cubicBezTo>
                  <a:pt x="3148127" y="872277"/>
                  <a:pt x="3148238" y="872277"/>
                  <a:pt x="3149253" y="872277"/>
                </a:cubicBezTo>
                <a:lnTo>
                  <a:pt x="3157233" y="872277"/>
                </a:lnTo>
                <a:cubicBezTo>
                  <a:pt x="3157233" y="872291"/>
                  <a:pt x="3157233" y="872391"/>
                  <a:pt x="3157233" y="873494"/>
                </a:cubicBezTo>
                <a:lnTo>
                  <a:pt x="3157233" y="882006"/>
                </a:lnTo>
                <a:cubicBezTo>
                  <a:pt x="3157242" y="882006"/>
                  <a:pt x="3157359" y="882006"/>
                  <a:pt x="3158753" y="882006"/>
                </a:cubicBezTo>
                <a:lnTo>
                  <a:pt x="3169392" y="882006"/>
                </a:lnTo>
                <a:cubicBezTo>
                  <a:pt x="3169392" y="882032"/>
                  <a:pt x="3169392" y="883101"/>
                  <a:pt x="3169392" y="927404"/>
                </a:cubicBezTo>
                <a:cubicBezTo>
                  <a:pt x="3169404" y="927404"/>
                  <a:pt x="3169584" y="927404"/>
                  <a:pt x="3172433" y="927404"/>
                </a:cubicBezTo>
                <a:lnTo>
                  <a:pt x="3193713" y="927404"/>
                </a:lnTo>
                <a:cubicBezTo>
                  <a:pt x="3193713" y="927428"/>
                  <a:pt x="3193713" y="928298"/>
                  <a:pt x="3193713" y="963072"/>
                </a:cubicBezTo>
                <a:cubicBezTo>
                  <a:pt x="3196754" y="963072"/>
                  <a:pt x="3196754" y="963072"/>
                  <a:pt x="3196754" y="965504"/>
                </a:cubicBezTo>
                <a:lnTo>
                  <a:pt x="3196754" y="982529"/>
                </a:lnTo>
                <a:cubicBezTo>
                  <a:pt x="3196767" y="982529"/>
                  <a:pt x="3196872" y="982529"/>
                  <a:pt x="3197894" y="982529"/>
                </a:cubicBezTo>
                <a:lnTo>
                  <a:pt x="3205874" y="982529"/>
                </a:lnTo>
                <a:cubicBezTo>
                  <a:pt x="3205874" y="982550"/>
                  <a:pt x="3205874" y="983394"/>
                  <a:pt x="3205874" y="1018197"/>
                </a:cubicBezTo>
                <a:cubicBezTo>
                  <a:pt x="3205886" y="1018197"/>
                  <a:pt x="3206034" y="1018197"/>
                  <a:pt x="3207773" y="1018197"/>
                </a:cubicBezTo>
                <a:lnTo>
                  <a:pt x="3221073" y="1018197"/>
                </a:lnTo>
                <a:cubicBezTo>
                  <a:pt x="3224114" y="1021440"/>
                  <a:pt x="3224114" y="1021440"/>
                  <a:pt x="3224114" y="1024278"/>
                </a:cubicBezTo>
                <a:lnTo>
                  <a:pt x="3224114" y="1044140"/>
                </a:lnTo>
                <a:cubicBezTo>
                  <a:pt x="3224121" y="1044129"/>
                  <a:pt x="3224252" y="1043969"/>
                  <a:pt x="3226394" y="1041302"/>
                </a:cubicBezTo>
                <a:lnTo>
                  <a:pt x="3242354" y="1021440"/>
                </a:lnTo>
                <a:cubicBezTo>
                  <a:pt x="3242376" y="1021440"/>
                  <a:pt x="3243335" y="1021440"/>
                  <a:pt x="3284915" y="1021440"/>
                </a:cubicBezTo>
                <a:cubicBezTo>
                  <a:pt x="3284915" y="1021478"/>
                  <a:pt x="3284915" y="1023579"/>
                  <a:pt x="3284915" y="1151147"/>
                </a:cubicBezTo>
                <a:cubicBezTo>
                  <a:pt x="3284927" y="1151147"/>
                  <a:pt x="3285041" y="1151147"/>
                  <a:pt x="3286055" y="1151147"/>
                </a:cubicBezTo>
                <a:lnTo>
                  <a:pt x="3294035" y="1151147"/>
                </a:lnTo>
                <a:cubicBezTo>
                  <a:pt x="3294041" y="1151135"/>
                  <a:pt x="3294129" y="1150985"/>
                  <a:pt x="3295175" y="1149120"/>
                </a:cubicBezTo>
                <a:lnTo>
                  <a:pt x="3303155" y="1134933"/>
                </a:lnTo>
                <a:cubicBezTo>
                  <a:pt x="3303155" y="1134944"/>
                  <a:pt x="3303155" y="1135092"/>
                  <a:pt x="3303155" y="1137771"/>
                </a:cubicBezTo>
                <a:lnTo>
                  <a:pt x="3303155" y="1157633"/>
                </a:lnTo>
                <a:cubicBezTo>
                  <a:pt x="3309234" y="1157633"/>
                  <a:pt x="3309234" y="1157633"/>
                  <a:pt x="3309234" y="1089537"/>
                </a:cubicBezTo>
                <a:cubicBezTo>
                  <a:pt x="3309248" y="1089537"/>
                  <a:pt x="3309353" y="1089537"/>
                  <a:pt x="3310374" y="1089537"/>
                </a:cubicBezTo>
                <a:lnTo>
                  <a:pt x="3318354" y="1089537"/>
                </a:lnTo>
                <a:cubicBezTo>
                  <a:pt x="3318354" y="1089515"/>
                  <a:pt x="3318354" y="1088015"/>
                  <a:pt x="3318354" y="992256"/>
                </a:cubicBezTo>
                <a:cubicBezTo>
                  <a:pt x="3318365" y="992256"/>
                  <a:pt x="3318486" y="992256"/>
                  <a:pt x="3319875" y="992256"/>
                </a:cubicBezTo>
                <a:lnTo>
                  <a:pt x="3330515" y="992256"/>
                </a:lnTo>
                <a:cubicBezTo>
                  <a:pt x="3330524" y="992225"/>
                  <a:pt x="3330920" y="990815"/>
                  <a:pt x="3348755" y="927404"/>
                </a:cubicBezTo>
                <a:cubicBezTo>
                  <a:pt x="3348768" y="927404"/>
                  <a:pt x="3348914" y="927404"/>
                  <a:pt x="3350655" y="927404"/>
                </a:cubicBezTo>
                <a:lnTo>
                  <a:pt x="3363956" y="927404"/>
                </a:lnTo>
                <a:cubicBezTo>
                  <a:pt x="3363963" y="927438"/>
                  <a:pt x="3364302" y="928887"/>
                  <a:pt x="3379155" y="992256"/>
                </a:cubicBezTo>
                <a:cubicBezTo>
                  <a:pt x="3379164" y="992256"/>
                  <a:pt x="3379275" y="992256"/>
                  <a:pt x="3380675" y="992256"/>
                </a:cubicBezTo>
                <a:lnTo>
                  <a:pt x="3391316" y="992256"/>
                </a:lnTo>
                <a:cubicBezTo>
                  <a:pt x="3391316" y="992273"/>
                  <a:pt x="3391316" y="993273"/>
                  <a:pt x="3391316" y="1050624"/>
                </a:cubicBezTo>
                <a:cubicBezTo>
                  <a:pt x="3391326" y="1050624"/>
                  <a:pt x="3391475" y="1050624"/>
                  <a:pt x="3393975" y="1050624"/>
                </a:cubicBezTo>
                <a:lnTo>
                  <a:pt x="3412596" y="1050624"/>
                </a:lnTo>
                <a:cubicBezTo>
                  <a:pt x="3412596" y="1050636"/>
                  <a:pt x="3412596" y="1050819"/>
                  <a:pt x="3412596" y="1053867"/>
                </a:cubicBezTo>
                <a:lnTo>
                  <a:pt x="3412596" y="1076565"/>
                </a:lnTo>
                <a:cubicBezTo>
                  <a:pt x="3418676" y="1076565"/>
                  <a:pt x="3418676" y="1076565"/>
                  <a:pt x="3418676" y="1073324"/>
                </a:cubicBezTo>
                <a:lnTo>
                  <a:pt x="3418676" y="1050624"/>
                </a:lnTo>
                <a:cubicBezTo>
                  <a:pt x="3418691" y="1050624"/>
                  <a:pt x="3418859" y="1050624"/>
                  <a:pt x="3420956" y="1050624"/>
                </a:cubicBezTo>
                <a:lnTo>
                  <a:pt x="3436916" y="1050624"/>
                </a:lnTo>
                <a:cubicBezTo>
                  <a:pt x="3436916" y="1050639"/>
                  <a:pt x="3436916" y="1050815"/>
                  <a:pt x="3436916" y="1053056"/>
                </a:cubicBezTo>
                <a:lnTo>
                  <a:pt x="3436916" y="1070081"/>
                </a:lnTo>
                <a:cubicBezTo>
                  <a:pt x="3436940" y="1070081"/>
                  <a:pt x="3438003" y="1070081"/>
                  <a:pt x="3482517" y="1070081"/>
                </a:cubicBezTo>
                <a:cubicBezTo>
                  <a:pt x="3482517" y="1070055"/>
                  <a:pt x="3482517" y="1068899"/>
                  <a:pt x="3482517" y="1014956"/>
                </a:cubicBezTo>
                <a:cubicBezTo>
                  <a:pt x="3482529" y="1014956"/>
                  <a:pt x="3482669" y="1014956"/>
                  <a:pt x="3484416" y="1014956"/>
                </a:cubicBezTo>
                <a:lnTo>
                  <a:pt x="3497717" y="1014956"/>
                </a:lnTo>
                <a:cubicBezTo>
                  <a:pt x="3497717" y="1014972"/>
                  <a:pt x="3497717" y="1015713"/>
                  <a:pt x="3497717" y="1047381"/>
                </a:cubicBezTo>
                <a:cubicBezTo>
                  <a:pt x="3500757" y="1047381"/>
                  <a:pt x="3500757" y="1047381"/>
                  <a:pt x="3500757" y="998742"/>
                </a:cubicBezTo>
                <a:cubicBezTo>
                  <a:pt x="3500778" y="998742"/>
                  <a:pt x="3501590" y="998742"/>
                  <a:pt x="3534197" y="998742"/>
                </a:cubicBezTo>
                <a:cubicBezTo>
                  <a:pt x="3534197" y="998727"/>
                  <a:pt x="3534197" y="998547"/>
                  <a:pt x="3534197" y="996309"/>
                </a:cubicBezTo>
                <a:lnTo>
                  <a:pt x="3534197" y="979286"/>
                </a:lnTo>
                <a:cubicBezTo>
                  <a:pt x="3534209" y="979286"/>
                  <a:pt x="3534321" y="979286"/>
                  <a:pt x="3535337" y="979286"/>
                </a:cubicBezTo>
                <a:lnTo>
                  <a:pt x="3543317" y="979286"/>
                </a:lnTo>
                <a:cubicBezTo>
                  <a:pt x="3543317" y="979277"/>
                  <a:pt x="3543317" y="979107"/>
                  <a:pt x="3543317" y="976449"/>
                </a:cubicBezTo>
                <a:lnTo>
                  <a:pt x="3543317" y="956588"/>
                </a:lnTo>
                <a:lnTo>
                  <a:pt x="3549398" y="966315"/>
                </a:lnTo>
                <a:cubicBezTo>
                  <a:pt x="3549410" y="966315"/>
                  <a:pt x="3549603" y="966315"/>
                  <a:pt x="3552818" y="966315"/>
                </a:cubicBezTo>
                <a:lnTo>
                  <a:pt x="3576758" y="966315"/>
                </a:lnTo>
                <a:cubicBezTo>
                  <a:pt x="3576758" y="966303"/>
                  <a:pt x="3576758" y="966201"/>
                  <a:pt x="3576758" y="965099"/>
                </a:cubicBezTo>
                <a:lnTo>
                  <a:pt x="3576758" y="956588"/>
                </a:lnTo>
                <a:cubicBezTo>
                  <a:pt x="3576771" y="956588"/>
                  <a:pt x="3576882" y="956588"/>
                  <a:pt x="3577898" y="956588"/>
                </a:cubicBezTo>
                <a:lnTo>
                  <a:pt x="3585878" y="956588"/>
                </a:lnTo>
                <a:cubicBezTo>
                  <a:pt x="3585878" y="956601"/>
                  <a:pt x="3585878" y="956751"/>
                  <a:pt x="3585878" y="958614"/>
                </a:cubicBezTo>
                <a:lnTo>
                  <a:pt x="3585878" y="972801"/>
                </a:lnTo>
                <a:cubicBezTo>
                  <a:pt x="3585900" y="972801"/>
                  <a:pt x="3587000" y="972801"/>
                  <a:pt x="3643638" y="972801"/>
                </a:cubicBezTo>
                <a:cubicBezTo>
                  <a:pt x="3643638" y="972828"/>
                  <a:pt x="3643638" y="975093"/>
                  <a:pt x="3643638" y="1180331"/>
                </a:cubicBezTo>
                <a:cubicBezTo>
                  <a:pt x="3643653" y="1180331"/>
                  <a:pt x="3643826" y="1180331"/>
                  <a:pt x="3645918" y="1180331"/>
                </a:cubicBezTo>
                <a:lnTo>
                  <a:pt x="3661878" y="1180331"/>
                </a:lnTo>
                <a:cubicBezTo>
                  <a:pt x="3661878" y="1173846"/>
                  <a:pt x="3661878" y="1167360"/>
                  <a:pt x="3661878" y="1160876"/>
                </a:cubicBezTo>
                <a:cubicBezTo>
                  <a:pt x="3664919" y="1160876"/>
                  <a:pt x="3664919" y="1160876"/>
                  <a:pt x="3667959" y="1160876"/>
                </a:cubicBezTo>
                <a:cubicBezTo>
                  <a:pt x="3667959" y="1167360"/>
                  <a:pt x="3667959" y="1173846"/>
                  <a:pt x="3667959" y="1180331"/>
                </a:cubicBezTo>
                <a:cubicBezTo>
                  <a:pt x="3683159" y="1180331"/>
                  <a:pt x="3698360" y="1180331"/>
                  <a:pt x="3713559" y="1180331"/>
                </a:cubicBezTo>
                <a:cubicBezTo>
                  <a:pt x="3713559" y="1164117"/>
                  <a:pt x="3713559" y="1151147"/>
                  <a:pt x="3713559" y="1134933"/>
                </a:cubicBezTo>
                <a:cubicBezTo>
                  <a:pt x="3719640" y="1134933"/>
                  <a:pt x="3725720" y="1134933"/>
                  <a:pt x="3731799" y="1134933"/>
                </a:cubicBezTo>
                <a:lnTo>
                  <a:pt x="3750039" y="1131692"/>
                </a:lnTo>
                <a:cubicBezTo>
                  <a:pt x="3753080" y="1131692"/>
                  <a:pt x="3753080" y="1134933"/>
                  <a:pt x="3756120" y="1134933"/>
                </a:cubicBezTo>
                <a:lnTo>
                  <a:pt x="3771320" y="1134933"/>
                </a:lnTo>
                <a:cubicBezTo>
                  <a:pt x="3771320" y="1151147"/>
                  <a:pt x="3771320" y="1167360"/>
                  <a:pt x="3771320" y="1180331"/>
                </a:cubicBezTo>
                <a:cubicBezTo>
                  <a:pt x="3774360" y="1180331"/>
                  <a:pt x="3777401" y="1180331"/>
                  <a:pt x="3783480" y="1180331"/>
                </a:cubicBezTo>
                <a:cubicBezTo>
                  <a:pt x="3783480" y="1190060"/>
                  <a:pt x="3783480" y="1199787"/>
                  <a:pt x="3783480" y="1206273"/>
                </a:cubicBezTo>
                <a:lnTo>
                  <a:pt x="3797484" y="1207631"/>
                </a:lnTo>
                <a:lnTo>
                  <a:pt x="3816921" y="1207631"/>
                </a:lnTo>
                <a:cubicBezTo>
                  <a:pt x="3816921" y="1198917"/>
                  <a:pt x="3816921" y="1192659"/>
                  <a:pt x="3816921" y="1183574"/>
                </a:cubicBezTo>
                <a:lnTo>
                  <a:pt x="3918855" y="1183574"/>
                </a:lnTo>
                <a:lnTo>
                  <a:pt x="3918855" y="1055694"/>
                </a:lnTo>
                <a:lnTo>
                  <a:pt x="4026867" y="1055694"/>
                </a:lnTo>
                <a:lnTo>
                  <a:pt x="4026867" y="1173846"/>
                </a:lnTo>
                <a:cubicBezTo>
                  <a:pt x="4027820" y="1173846"/>
                  <a:pt x="4028772" y="1173846"/>
                  <a:pt x="4029723" y="1173846"/>
                </a:cubicBezTo>
                <a:lnTo>
                  <a:pt x="4031586" y="1207631"/>
                </a:lnTo>
                <a:lnTo>
                  <a:pt x="4046100" y="1207631"/>
                </a:lnTo>
                <a:cubicBezTo>
                  <a:pt x="4046904" y="1196810"/>
                  <a:pt x="4047963" y="1185329"/>
                  <a:pt x="4047963" y="1173846"/>
                </a:cubicBezTo>
                <a:cubicBezTo>
                  <a:pt x="4051004" y="1173846"/>
                  <a:pt x="4054044" y="1173846"/>
                  <a:pt x="4057083" y="1173846"/>
                </a:cubicBezTo>
                <a:lnTo>
                  <a:pt x="4058946" y="1207631"/>
                </a:lnTo>
                <a:lnTo>
                  <a:pt x="4134879" y="1207631"/>
                </a:lnTo>
                <a:lnTo>
                  <a:pt x="4134879" y="963089"/>
                </a:lnTo>
                <a:lnTo>
                  <a:pt x="4430870" y="963089"/>
                </a:lnTo>
                <a:lnTo>
                  <a:pt x="4430870" y="1207631"/>
                </a:lnTo>
                <a:lnTo>
                  <a:pt x="4458915" y="1207631"/>
                </a:lnTo>
                <a:lnTo>
                  <a:pt x="4458915" y="1083591"/>
                </a:lnTo>
                <a:lnTo>
                  <a:pt x="4601595" y="1083591"/>
                </a:lnTo>
                <a:cubicBezTo>
                  <a:pt x="4607707" y="924560"/>
                  <a:pt x="4612775" y="766349"/>
                  <a:pt x="4619491" y="606380"/>
                </a:cubicBezTo>
                <a:cubicBezTo>
                  <a:pt x="4604291" y="606380"/>
                  <a:pt x="4567811" y="586923"/>
                  <a:pt x="4601251" y="573953"/>
                </a:cubicBezTo>
                <a:cubicBezTo>
                  <a:pt x="4598209" y="570710"/>
                  <a:pt x="4595171" y="567467"/>
                  <a:pt x="4592131" y="567467"/>
                </a:cubicBezTo>
                <a:cubicBezTo>
                  <a:pt x="4592131" y="548012"/>
                  <a:pt x="4589089" y="544769"/>
                  <a:pt x="4604291" y="531798"/>
                </a:cubicBezTo>
                <a:cubicBezTo>
                  <a:pt x="4604291" y="525312"/>
                  <a:pt x="4604291" y="515585"/>
                  <a:pt x="4604291" y="505857"/>
                </a:cubicBezTo>
                <a:cubicBezTo>
                  <a:pt x="4610371" y="505857"/>
                  <a:pt x="4616451" y="505857"/>
                  <a:pt x="4625571" y="505857"/>
                </a:cubicBezTo>
                <a:cubicBezTo>
                  <a:pt x="4625571" y="492885"/>
                  <a:pt x="4625571" y="483158"/>
                  <a:pt x="4625571" y="473430"/>
                </a:cubicBezTo>
                <a:cubicBezTo>
                  <a:pt x="4625571" y="470187"/>
                  <a:pt x="4628611" y="470187"/>
                  <a:pt x="4628611" y="466944"/>
                </a:cubicBezTo>
                <a:cubicBezTo>
                  <a:pt x="4628611" y="428033"/>
                  <a:pt x="4628611" y="389121"/>
                  <a:pt x="4628611" y="350208"/>
                </a:cubicBezTo>
                <a:cubicBezTo>
                  <a:pt x="4628611" y="346965"/>
                  <a:pt x="4625571" y="343724"/>
                  <a:pt x="4625571" y="340481"/>
                </a:cubicBezTo>
                <a:cubicBezTo>
                  <a:pt x="4628611" y="337238"/>
                  <a:pt x="4631651" y="333995"/>
                  <a:pt x="4634691" y="330752"/>
                </a:cubicBezTo>
                <a:cubicBezTo>
                  <a:pt x="4634691" y="301568"/>
                  <a:pt x="4634691" y="272384"/>
                  <a:pt x="4634691" y="243200"/>
                </a:cubicBezTo>
                <a:cubicBezTo>
                  <a:pt x="4634691" y="239958"/>
                  <a:pt x="4634691" y="239958"/>
                  <a:pt x="4637731" y="236715"/>
                </a:cubicBezTo>
                <a:cubicBezTo>
                  <a:pt x="4637731" y="210774"/>
                  <a:pt x="4637731" y="181590"/>
                  <a:pt x="4637731" y="152406"/>
                </a:cubicBezTo>
                <a:cubicBezTo>
                  <a:pt x="4640771" y="139436"/>
                  <a:pt x="4640771" y="132950"/>
                  <a:pt x="4640771" y="123222"/>
                </a:cubicBezTo>
                <a:cubicBezTo>
                  <a:pt x="4646851" y="132950"/>
                  <a:pt x="4646851" y="139436"/>
                  <a:pt x="4646851" y="149163"/>
                </a:cubicBezTo>
                <a:cubicBezTo>
                  <a:pt x="4649891" y="181590"/>
                  <a:pt x="4649891" y="210774"/>
                  <a:pt x="4649891" y="236715"/>
                </a:cubicBezTo>
                <a:cubicBezTo>
                  <a:pt x="4652931" y="272384"/>
                  <a:pt x="4652931" y="301568"/>
                  <a:pt x="4652931" y="330752"/>
                </a:cubicBezTo>
                <a:cubicBezTo>
                  <a:pt x="4655971" y="333995"/>
                  <a:pt x="4659011" y="337238"/>
                  <a:pt x="4662051" y="340481"/>
                </a:cubicBezTo>
                <a:cubicBezTo>
                  <a:pt x="4662051" y="343724"/>
                  <a:pt x="4659011" y="346965"/>
                  <a:pt x="4659011" y="350208"/>
                </a:cubicBezTo>
                <a:cubicBezTo>
                  <a:pt x="4659011" y="389121"/>
                  <a:pt x="4659011" y="428033"/>
                  <a:pt x="4659011" y="466944"/>
                </a:cubicBezTo>
                <a:cubicBezTo>
                  <a:pt x="4659011" y="470187"/>
                  <a:pt x="4662051" y="470187"/>
                  <a:pt x="4662051" y="473430"/>
                </a:cubicBezTo>
                <a:cubicBezTo>
                  <a:pt x="4662051" y="483158"/>
                  <a:pt x="4662051" y="492885"/>
                  <a:pt x="4662051" y="505857"/>
                </a:cubicBezTo>
                <a:cubicBezTo>
                  <a:pt x="4668131" y="505857"/>
                  <a:pt x="4677251" y="505857"/>
                  <a:pt x="4683331" y="505857"/>
                </a:cubicBezTo>
                <a:cubicBezTo>
                  <a:pt x="4683331" y="515585"/>
                  <a:pt x="4683331" y="525312"/>
                  <a:pt x="4683331" y="531798"/>
                </a:cubicBezTo>
                <a:cubicBezTo>
                  <a:pt x="4695493" y="544769"/>
                  <a:pt x="4695493" y="544769"/>
                  <a:pt x="4695493" y="567467"/>
                </a:cubicBezTo>
                <a:cubicBezTo>
                  <a:pt x="4692451" y="567467"/>
                  <a:pt x="4689411" y="570710"/>
                  <a:pt x="4686373" y="573953"/>
                </a:cubicBezTo>
                <a:cubicBezTo>
                  <a:pt x="4716771" y="590166"/>
                  <a:pt x="4680291" y="603137"/>
                  <a:pt x="4668131" y="606380"/>
                </a:cubicBezTo>
                <a:cubicBezTo>
                  <a:pt x="4671171" y="732843"/>
                  <a:pt x="4677251" y="859307"/>
                  <a:pt x="4680291" y="985772"/>
                </a:cubicBezTo>
                <a:cubicBezTo>
                  <a:pt x="4713733" y="985772"/>
                  <a:pt x="4747171" y="985772"/>
                  <a:pt x="4777573" y="985772"/>
                </a:cubicBezTo>
                <a:cubicBezTo>
                  <a:pt x="4777573" y="1024683"/>
                  <a:pt x="4777573" y="1063595"/>
                  <a:pt x="4777573" y="1099265"/>
                </a:cubicBezTo>
                <a:cubicBezTo>
                  <a:pt x="4783653" y="1099265"/>
                  <a:pt x="4786693" y="1099265"/>
                  <a:pt x="4789733" y="1099265"/>
                </a:cubicBezTo>
                <a:cubicBezTo>
                  <a:pt x="4789733" y="1096022"/>
                  <a:pt x="4792773" y="1092779"/>
                  <a:pt x="4792773" y="1089537"/>
                </a:cubicBezTo>
                <a:cubicBezTo>
                  <a:pt x="4795813" y="1089537"/>
                  <a:pt x="4798853" y="1089537"/>
                  <a:pt x="4801893" y="1089537"/>
                </a:cubicBezTo>
                <a:cubicBezTo>
                  <a:pt x="4801893" y="1092779"/>
                  <a:pt x="4801893" y="1096022"/>
                  <a:pt x="4804935" y="1102508"/>
                </a:cubicBezTo>
                <a:cubicBezTo>
                  <a:pt x="4811013" y="1102508"/>
                  <a:pt x="4817093" y="1102508"/>
                  <a:pt x="4823175" y="1102508"/>
                </a:cubicBezTo>
                <a:cubicBezTo>
                  <a:pt x="4823175" y="1099265"/>
                  <a:pt x="4823175" y="1096022"/>
                  <a:pt x="4823175" y="1092779"/>
                </a:cubicBezTo>
                <a:cubicBezTo>
                  <a:pt x="4835333" y="1092779"/>
                  <a:pt x="4844453" y="1092779"/>
                  <a:pt x="4856613" y="1092779"/>
                </a:cubicBezTo>
                <a:cubicBezTo>
                  <a:pt x="4856613" y="1096022"/>
                  <a:pt x="4856613" y="1099265"/>
                  <a:pt x="4856613" y="1102508"/>
                </a:cubicBezTo>
                <a:cubicBezTo>
                  <a:pt x="4865733" y="1102508"/>
                  <a:pt x="4877895" y="1102508"/>
                  <a:pt x="4887015" y="1102508"/>
                </a:cubicBezTo>
                <a:cubicBezTo>
                  <a:pt x="4887015" y="1125206"/>
                  <a:pt x="4887015" y="1147905"/>
                  <a:pt x="4887015" y="1170603"/>
                </a:cubicBezTo>
                <a:cubicBezTo>
                  <a:pt x="4893095" y="1170603"/>
                  <a:pt x="4902215" y="1170603"/>
                  <a:pt x="4908295" y="1170603"/>
                </a:cubicBezTo>
                <a:cubicBezTo>
                  <a:pt x="4908295" y="1164117"/>
                  <a:pt x="4908295" y="1157633"/>
                  <a:pt x="4908295" y="1151147"/>
                </a:cubicBezTo>
                <a:cubicBezTo>
                  <a:pt x="4917415" y="1151147"/>
                  <a:pt x="4926535" y="1151147"/>
                  <a:pt x="4932615" y="1151147"/>
                </a:cubicBezTo>
                <a:cubicBezTo>
                  <a:pt x="4932615" y="1060353"/>
                  <a:pt x="4932615" y="972801"/>
                  <a:pt x="4932615" y="882006"/>
                </a:cubicBezTo>
                <a:cubicBezTo>
                  <a:pt x="4935655" y="878763"/>
                  <a:pt x="4938695" y="875520"/>
                  <a:pt x="4941735" y="872277"/>
                </a:cubicBezTo>
                <a:cubicBezTo>
                  <a:pt x="4978215" y="872277"/>
                  <a:pt x="5014695" y="872277"/>
                  <a:pt x="5051177" y="872277"/>
                </a:cubicBezTo>
                <a:lnTo>
                  <a:pt x="5051177" y="885249"/>
                </a:lnTo>
                <a:lnTo>
                  <a:pt x="5066377" y="885249"/>
                </a:lnTo>
                <a:cubicBezTo>
                  <a:pt x="5066377" y="943617"/>
                  <a:pt x="5066377" y="1001985"/>
                  <a:pt x="5066377" y="1057110"/>
                </a:cubicBezTo>
                <a:cubicBezTo>
                  <a:pt x="5078537" y="1057110"/>
                  <a:pt x="5087657" y="1057110"/>
                  <a:pt x="5099817" y="1057110"/>
                </a:cubicBezTo>
                <a:cubicBezTo>
                  <a:pt x="5099817" y="1024683"/>
                  <a:pt x="5099817" y="992256"/>
                  <a:pt x="5099817" y="956588"/>
                </a:cubicBezTo>
                <a:cubicBezTo>
                  <a:pt x="5111977" y="956588"/>
                  <a:pt x="5127177" y="956588"/>
                  <a:pt x="5139339" y="956588"/>
                </a:cubicBezTo>
                <a:cubicBezTo>
                  <a:pt x="5142377" y="956588"/>
                  <a:pt x="5142377" y="953345"/>
                  <a:pt x="5145417" y="950102"/>
                </a:cubicBezTo>
                <a:lnTo>
                  <a:pt x="5157579" y="950102"/>
                </a:lnTo>
                <a:cubicBezTo>
                  <a:pt x="5160617" y="953345"/>
                  <a:pt x="5160617" y="956588"/>
                  <a:pt x="5163657" y="956588"/>
                </a:cubicBezTo>
                <a:cubicBezTo>
                  <a:pt x="5172777" y="956588"/>
                  <a:pt x="5184939" y="956588"/>
                  <a:pt x="5197099" y="956588"/>
                </a:cubicBezTo>
                <a:cubicBezTo>
                  <a:pt x="5197099" y="898220"/>
                  <a:pt x="5197099" y="839852"/>
                  <a:pt x="5197099" y="781484"/>
                </a:cubicBezTo>
                <a:cubicBezTo>
                  <a:pt x="5197119" y="781479"/>
                  <a:pt x="5198419" y="781233"/>
                  <a:pt x="5282219" y="765270"/>
                </a:cubicBezTo>
                <a:cubicBezTo>
                  <a:pt x="5282219" y="765281"/>
                  <a:pt x="5282219" y="765392"/>
                  <a:pt x="5282219" y="766892"/>
                </a:cubicBezTo>
                <a:lnTo>
                  <a:pt x="5282219" y="778241"/>
                </a:lnTo>
                <a:cubicBezTo>
                  <a:pt x="5282245" y="778241"/>
                  <a:pt x="5283211" y="778241"/>
                  <a:pt x="5321739" y="778241"/>
                </a:cubicBezTo>
                <a:cubicBezTo>
                  <a:pt x="5321739" y="778274"/>
                  <a:pt x="5321739" y="781830"/>
                  <a:pt x="5321739" y="1160876"/>
                </a:cubicBezTo>
                <a:cubicBezTo>
                  <a:pt x="5330859" y="1160876"/>
                  <a:pt x="5343019" y="1160876"/>
                  <a:pt x="5355181" y="1160876"/>
                </a:cubicBezTo>
                <a:cubicBezTo>
                  <a:pt x="5355181" y="1157633"/>
                  <a:pt x="5355181" y="1157633"/>
                  <a:pt x="5355181" y="1154390"/>
                </a:cubicBezTo>
                <a:cubicBezTo>
                  <a:pt x="5361259" y="1154390"/>
                  <a:pt x="5367339" y="1154390"/>
                  <a:pt x="5373421" y="1154390"/>
                </a:cubicBezTo>
                <a:cubicBezTo>
                  <a:pt x="5373421" y="1157633"/>
                  <a:pt x="5373421" y="1157633"/>
                  <a:pt x="5373421" y="1160876"/>
                </a:cubicBezTo>
                <a:cubicBezTo>
                  <a:pt x="5385581" y="1160876"/>
                  <a:pt x="5397739" y="1160876"/>
                  <a:pt x="5409901" y="1160876"/>
                </a:cubicBezTo>
                <a:cubicBezTo>
                  <a:pt x="5409901" y="1154390"/>
                  <a:pt x="5409901" y="1147905"/>
                  <a:pt x="5409901" y="1141419"/>
                </a:cubicBezTo>
                <a:cubicBezTo>
                  <a:pt x="5425101" y="1141419"/>
                  <a:pt x="5440301" y="1141419"/>
                  <a:pt x="5452461" y="1141419"/>
                </a:cubicBezTo>
                <a:cubicBezTo>
                  <a:pt x="5458541" y="1134933"/>
                  <a:pt x="5464623" y="1134933"/>
                  <a:pt x="5470701" y="1134933"/>
                </a:cubicBezTo>
                <a:cubicBezTo>
                  <a:pt x="5479821" y="1141419"/>
                  <a:pt x="5491983" y="1141419"/>
                  <a:pt x="5501103" y="1141419"/>
                </a:cubicBezTo>
                <a:cubicBezTo>
                  <a:pt x="5501103" y="1131692"/>
                  <a:pt x="5501103" y="1125206"/>
                  <a:pt x="5501103" y="1115478"/>
                </a:cubicBezTo>
                <a:lnTo>
                  <a:pt x="5513263" y="1115478"/>
                </a:lnTo>
                <a:cubicBezTo>
                  <a:pt x="5513263" y="1108992"/>
                  <a:pt x="5513263" y="1102508"/>
                  <a:pt x="5513263" y="1096022"/>
                </a:cubicBezTo>
                <a:cubicBezTo>
                  <a:pt x="5540623" y="1096022"/>
                  <a:pt x="5571023" y="1096022"/>
                  <a:pt x="5598383" y="1096022"/>
                </a:cubicBezTo>
                <a:cubicBezTo>
                  <a:pt x="5598383" y="1079808"/>
                  <a:pt x="5598383" y="1066838"/>
                  <a:pt x="5598383" y="1050624"/>
                </a:cubicBezTo>
                <a:cubicBezTo>
                  <a:pt x="5607503" y="1050624"/>
                  <a:pt x="5616623" y="1050624"/>
                  <a:pt x="5625743" y="1050624"/>
                </a:cubicBezTo>
                <a:cubicBezTo>
                  <a:pt x="5625743" y="1047381"/>
                  <a:pt x="5625743" y="1044140"/>
                  <a:pt x="5625743" y="1040897"/>
                </a:cubicBezTo>
                <a:cubicBezTo>
                  <a:pt x="5631823" y="1040897"/>
                  <a:pt x="5637903" y="1040897"/>
                  <a:pt x="5643983" y="1040897"/>
                </a:cubicBezTo>
                <a:cubicBezTo>
                  <a:pt x="5643983" y="1044140"/>
                  <a:pt x="5643983" y="1047381"/>
                  <a:pt x="5643983" y="1050624"/>
                </a:cubicBezTo>
                <a:cubicBezTo>
                  <a:pt x="5653103" y="1050624"/>
                  <a:pt x="5659183" y="1050624"/>
                  <a:pt x="5668303" y="1050624"/>
                </a:cubicBezTo>
                <a:cubicBezTo>
                  <a:pt x="5668303" y="1073324"/>
                  <a:pt x="5668303" y="1099265"/>
                  <a:pt x="5668303" y="1125206"/>
                </a:cubicBezTo>
                <a:cubicBezTo>
                  <a:pt x="5683503" y="1125206"/>
                  <a:pt x="5701745" y="1125206"/>
                  <a:pt x="5716945" y="1125206"/>
                </a:cubicBezTo>
                <a:cubicBezTo>
                  <a:pt x="5716945" y="1112235"/>
                  <a:pt x="5716945" y="1099265"/>
                  <a:pt x="5716945" y="1086294"/>
                </a:cubicBezTo>
                <a:cubicBezTo>
                  <a:pt x="5735185" y="1086294"/>
                  <a:pt x="5756465" y="1086294"/>
                  <a:pt x="5774705" y="1086294"/>
                </a:cubicBezTo>
                <a:cubicBezTo>
                  <a:pt x="5774705" y="1070081"/>
                  <a:pt x="5774705" y="1057110"/>
                  <a:pt x="5774705" y="1040897"/>
                </a:cubicBezTo>
                <a:cubicBezTo>
                  <a:pt x="5799027" y="1040897"/>
                  <a:pt x="5823345" y="1040897"/>
                  <a:pt x="5847667" y="1040897"/>
                </a:cubicBezTo>
                <a:cubicBezTo>
                  <a:pt x="5847667" y="1040940"/>
                  <a:pt x="5847667" y="1043603"/>
                  <a:pt x="5847667" y="1207631"/>
                </a:cubicBezTo>
                <a:lnTo>
                  <a:pt x="5847667" y="1228299"/>
                </a:lnTo>
                <a:lnTo>
                  <a:pt x="5946479" y="1228299"/>
                </a:lnTo>
                <a:lnTo>
                  <a:pt x="5946479" y="1386957"/>
                </a:lnTo>
                <a:lnTo>
                  <a:pt x="5946479" y="1421828"/>
                </a:lnTo>
                <a:lnTo>
                  <a:pt x="5968919" y="1421828"/>
                </a:lnTo>
                <a:cubicBezTo>
                  <a:pt x="5968919" y="1421828"/>
                  <a:pt x="5968919" y="1421828"/>
                  <a:pt x="5968919" y="1420085"/>
                </a:cubicBezTo>
                <a:lnTo>
                  <a:pt x="5968919" y="1407881"/>
                </a:lnTo>
                <a:cubicBezTo>
                  <a:pt x="5968919" y="1407881"/>
                  <a:pt x="5968919" y="1407881"/>
                  <a:pt x="6035789" y="1407881"/>
                </a:cubicBezTo>
                <a:cubicBezTo>
                  <a:pt x="6035789" y="1407881"/>
                  <a:pt x="6035789" y="1407881"/>
                  <a:pt x="6035789" y="1439262"/>
                </a:cubicBezTo>
                <a:cubicBezTo>
                  <a:pt x="6035789" y="1439262"/>
                  <a:pt x="6035789" y="1439262"/>
                  <a:pt x="6039131" y="1441007"/>
                </a:cubicBezTo>
                <a:lnTo>
                  <a:pt x="6062537" y="1453211"/>
                </a:lnTo>
                <a:cubicBezTo>
                  <a:pt x="6062537" y="1453211"/>
                  <a:pt x="6062537" y="1453211"/>
                  <a:pt x="6062537" y="1498541"/>
                </a:cubicBezTo>
                <a:cubicBezTo>
                  <a:pt x="6062537" y="1498541"/>
                  <a:pt x="6062537" y="1498541"/>
                  <a:pt x="6064627" y="1499414"/>
                </a:cubicBezTo>
                <a:lnTo>
                  <a:pt x="6079255" y="1505516"/>
                </a:lnTo>
                <a:cubicBezTo>
                  <a:pt x="6079255" y="1505516"/>
                  <a:pt x="6079255" y="1505516"/>
                  <a:pt x="6079255" y="1503773"/>
                </a:cubicBezTo>
                <a:lnTo>
                  <a:pt x="6079255" y="1491567"/>
                </a:lnTo>
                <a:cubicBezTo>
                  <a:pt x="6079255" y="1491567"/>
                  <a:pt x="6079255" y="1491567"/>
                  <a:pt x="6080927" y="1491567"/>
                </a:cubicBezTo>
                <a:lnTo>
                  <a:pt x="6092629" y="1491567"/>
                </a:lnTo>
                <a:cubicBezTo>
                  <a:pt x="6092629" y="1491567"/>
                  <a:pt x="6092629" y="1491567"/>
                  <a:pt x="6092629" y="1490259"/>
                </a:cubicBezTo>
                <a:lnTo>
                  <a:pt x="6092629" y="1481106"/>
                </a:lnTo>
                <a:cubicBezTo>
                  <a:pt x="6092629" y="1481106"/>
                  <a:pt x="6092629" y="1481106"/>
                  <a:pt x="6090957" y="1481106"/>
                </a:cubicBezTo>
                <a:lnTo>
                  <a:pt x="6079255" y="1481106"/>
                </a:lnTo>
                <a:cubicBezTo>
                  <a:pt x="6079255" y="1481106"/>
                  <a:pt x="6079255" y="1481106"/>
                  <a:pt x="6079255" y="1479363"/>
                </a:cubicBezTo>
                <a:lnTo>
                  <a:pt x="6079255" y="1467159"/>
                </a:lnTo>
                <a:cubicBezTo>
                  <a:pt x="6079255" y="1467159"/>
                  <a:pt x="6079255" y="1467159"/>
                  <a:pt x="6080927" y="1467159"/>
                </a:cubicBezTo>
                <a:lnTo>
                  <a:pt x="6092629" y="1467159"/>
                </a:lnTo>
                <a:cubicBezTo>
                  <a:pt x="6092629" y="1467159"/>
                  <a:pt x="6092629" y="1467159"/>
                  <a:pt x="6092629" y="1465415"/>
                </a:cubicBezTo>
                <a:lnTo>
                  <a:pt x="6092629" y="1453211"/>
                </a:lnTo>
                <a:cubicBezTo>
                  <a:pt x="6092629" y="1453211"/>
                  <a:pt x="6092629" y="1453211"/>
                  <a:pt x="6090957" y="1453211"/>
                </a:cubicBezTo>
                <a:lnTo>
                  <a:pt x="6079255" y="1453211"/>
                </a:lnTo>
                <a:cubicBezTo>
                  <a:pt x="6079255" y="1453211"/>
                  <a:pt x="6079255" y="1453211"/>
                  <a:pt x="6079255" y="1451468"/>
                </a:cubicBezTo>
                <a:lnTo>
                  <a:pt x="6079255" y="1439262"/>
                </a:lnTo>
                <a:cubicBezTo>
                  <a:pt x="6079255" y="1439262"/>
                  <a:pt x="6079255" y="1439262"/>
                  <a:pt x="6080927" y="1439262"/>
                </a:cubicBezTo>
                <a:lnTo>
                  <a:pt x="6092629" y="1439262"/>
                </a:lnTo>
                <a:cubicBezTo>
                  <a:pt x="6092629" y="1439262"/>
                  <a:pt x="6092629" y="1439262"/>
                  <a:pt x="6092629" y="1437956"/>
                </a:cubicBezTo>
                <a:lnTo>
                  <a:pt x="6092629" y="1428803"/>
                </a:lnTo>
                <a:cubicBezTo>
                  <a:pt x="6092629" y="1428803"/>
                  <a:pt x="6092629" y="1428803"/>
                  <a:pt x="6090957" y="1428803"/>
                </a:cubicBezTo>
                <a:lnTo>
                  <a:pt x="6079255" y="1428803"/>
                </a:lnTo>
                <a:cubicBezTo>
                  <a:pt x="6079255" y="1428803"/>
                  <a:pt x="6079255" y="1428803"/>
                  <a:pt x="6079255" y="1427058"/>
                </a:cubicBezTo>
                <a:lnTo>
                  <a:pt x="6079255" y="1414854"/>
                </a:lnTo>
                <a:cubicBezTo>
                  <a:pt x="6079255" y="1414854"/>
                  <a:pt x="6079255" y="1414854"/>
                  <a:pt x="6080927" y="1414854"/>
                </a:cubicBezTo>
                <a:lnTo>
                  <a:pt x="6092629" y="1414854"/>
                </a:lnTo>
                <a:cubicBezTo>
                  <a:pt x="6092629" y="1414854"/>
                  <a:pt x="6092629" y="1414854"/>
                  <a:pt x="6092629" y="1413111"/>
                </a:cubicBezTo>
                <a:lnTo>
                  <a:pt x="6092629" y="1400906"/>
                </a:lnTo>
                <a:cubicBezTo>
                  <a:pt x="6092629" y="1400906"/>
                  <a:pt x="6092629" y="1400906"/>
                  <a:pt x="6090957" y="1400906"/>
                </a:cubicBezTo>
                <a:lnTo>
                  <a:pt x="6079255" y="1400906"/>
                </a:lnTo>
                <a:cubicBezTo>
                  <a:pt x="6079255" y="1400906"/>
                  <a:pt x="6079255" y="1400906"/>
                  <a:pt x="6079255" y="1399599"/>
                </a:cubicBezTo>
                <a:lnTo>
                  <a:pt x="6079255" y="1390445"/>
                </a:lnTo>
                <a:cubicBezTo>
                  <a:pt x="6079255" y="1390445"/>
                  <a:pt x="6079255" y="1390445"/>
                  <a:pt x="6080927" y="1390445"/>
                </a:cubicBezTo>
                <a:lnTo>
                  <a:pt x="6092629" y="1390445"/>
                </a:lnTo>
                <a:cubicBezTo>
                  <a:pt x="6092629" y="1390445"/>
                  <a:pt x="6092629" y="1390445"/>
                  <a:pt x="6092629" y="1388702"/>
                </a:cubicBezTo>
                <a:lnTo>
                  <a:pt x="6092629" y="1376498"/>
                </a:lnTo>
                <a:cubicBezTo>
                  <a:pt x="6092629" y="1376498"/>
                  <a:pt x="6092629" y="1376498"/>
                  <a:pt x="6090957" y="1376498"/>
                </a:cubicBezTo>
                <a:lnTo>
                  <a:pt x="6079255" y="1376498"/>
                </a:lnTo>
                <a:cubicBezTo>
                  <a:pt x="6079255" y="1376498"/>
                  <a:pt x="6079255" y="1376498"/>
                  <a:pt x="6079255" y="1374755"/>
                </a:cubicBezTo>
                <a:lnTo>
                  <a:pt x="6079255" y="1362549"/>
                </a:lnTo>
                <a:cubicBezTo>
                  <a:pt x="6079255" y="1362549"/>
                  <a:pt x="6079255" y="1362549"/>
                  <a:pt x="6080927" y="1362549"/>
                </a:cubicBezTo>
                <a:lnTo>
                  <a:pt x="6092629" y="1362549"/>
                </a:lnTo>
                <a:cubicBezTo>
                  <a:pt x="6092629" y="1362549"/>
                  <a:pt x="6092629" y="1362549"/>
                  <a:pt x="6092629" y="1360806"/>
                </a:cubicBezTo>
                <a:lnTo>
                  <a:pt x="6092629" y="1348602"/>
                </a:lnTo>
                <a:cubicBezTo>
                  <a:pt x="6092629" y="1348602"/>
                  <a:pt x="6092629" y="1348602"/>
                  <a:pt x="6090957" y="1348602"/>
                </a:cubicBezTo>
                <a:lnTo>
                  <a:pt x="6079255" y="1348602"/>
                </a:lnTo>
                <a:cubicBezTo>
                  <a:pt x="6079255" y="1348602"/>
                  <a:pt x="6079255" y="1348602"/>
                  <a:pt x="6079255" y="1347294"/>
                </a:cubicBezTo>
                <a:lnTo>
                  <a:pt x="6079255" y="1338141"/>
                </a:lnTo>
                <a:cubicBezTo>
                  <a:pt x="6079255" y="1338141"/>
                  <a:pt x="6079255" y="1338141"/>
                  <a:pt x="6080927" y="1338141"/>
                </a:cubicBezTo>
                <a:lnTo>
                  <a:pt x="6092629" y="1338141"/>
                </a:lnTo>
                <a:cubicBezTo>
                  <a:pt x="6092629" y="1338141"/>
                  <a:pt x="6092629" y="1338141"/>
                  <a:pt x="6092629" y="1336397"/>
                </a:cubicBezTo>
                <a:lnTo>
                  <a:pt x="6092629" y="1324193"/>
                </a:lnTo>
                <a:cubicBezTo>
                  <a:pt x="6092629" y="1324193"/>
                  <a:pt x="6092629" y="1324193"/>
                  <a:pt x="6090957" y="1324193"/>
                </a:cubicBezTo>
                <a:lnTo>
                  <a:pt x="6079255" y="1324193"/>
                </a:lnTo>
                <a:cubicBezTo>
                  <a:pt x="6079255" y="1324193"/>
                  <a:pt x="6079255" y="1324193"/>
                  <a:pt x="6079255" y="1322450"/>
                </a:cubicBezTo>
                <a:lnTo>
                  <a:pt x="6079255" y="1310244"/>
                </a:lnTo>
                <a:cubicBezTo>
                  <a:pt x="6079255" y="1310244"/>
                  <a:pt x="6079255" y="1310244"/>
                  <a:pt x="6080927" y="1310244"/>
                </a:cubicBezTo>
                <a:lnTo>
                  <a:pt x="6092629" y="1310244"/>
                </a:lnTo>
                <a:cubicBezTo>
                  <a:pt x="6092629" y="1310244"/>
                  <a:pt x="6092629" y="1310244"/>
                  <a:pt x="6092629" y="1308938"/>
                </a:cubicBezTo>
                <a:lnTo>
                  <a:pt x="6092629" y="1299785"/>
                </a:lnTo>
                <a:cubicBezTo>
                  <a:pt x="6092629" y="1299785"/>
                  <a:pt x="6092629" y="1299785"/>
                  <a:pt x="6090957" y="1299785"/>
                </a:cubicBezTo>
                <a:lnTo>
                  <a:pt x="6079255" y="1299785"/>
                </a:lnTo>
                <a:cubicBezTo>
                  <a:pt x="6079255" y="1299785"/>
                  <a:pt x="6079255" y="1299785"/>
                  <a:pt x="6079255" y="1298040"/>
                </a:cubicBezTo>
                <a:lnTo>
                  <a:pt x="6079255" y="1285836"/>
                </a:lnTo>
                <a:cubicBezTo>
                  <a:pt x="6079255" y="1285836"/>
                  <a:pt x="6079255" y="1285836"/>
                  <a:pt x="6080927" y="1285836"/>
                </a:cubicBezTo>
                <a:lnTo>
                  <a:pt x="6092629" y="1285836"/>
                </a:lnTo>
                <a:cubicBezTo>
                  <a:pt x="6092629" y="1285836"/>
                  <a:pt x="6092629" y="1285836"/>
                  <a:pt x="6092629" y="1284093"/>
                </a:cubicBezTo>
                <a:lnTo>
                  <a:pt x="6092629" y="1271888"/>
                </a:lnTo>
                <a:cubicBezTo>
                  <a:pt x="6092629" y="1271888"/>
                  <a:pt x="6092629" y="1271888"/>
                  <a:pt x="6090957" y="1271888"/>
                </a:cubicBezTo>
                <a:lnTo>
                  <a:pt x="6079255" y="1271888"/>
                </a:lnTo>
                <a:cubicBezTo>
                  <a:pt x="6079255" y="1271888"/>
                  <a:pt x="6079255" y="1271888"/>
                  <a:pt x="6079255" y="1270145"/>
                </a:cubicBezTo>
                <a:lnTo>
                  <a:pt x="6079255" y="1257941"/>
                </a:lnTo>
                <a:cubicBezTo>
                  <a:pt x="6079255" y="1257941"/>
                  <a:pt x="6079255" y="1257941"/>
                  <a:pt x="6080927" y="1257941"/>
                </a:cubicBezTo>
                <a:lnTo>
                  <a:pt x="6092629" y="1257941"/>
                </a:lnTo>
                <a:cubicBezTo>
                  <a:pt x="6092629" y="1257941"/>
                  <a:pt x="6092629" y="1257941"/>
                  <a:pt x="6092629" y="1256633"/>
                </a:cubicBezTo>
                <a:lnTo>
                  <a:pt x="6092629" y="1247480"/>
                </a:lnTo>
                <a:cubicBezTo>
                  <a:pt x="6092629" y="1247480"/>
                  <a:pt x="6092629" y="1247480"/>
                  <a:pt x="6090957" y="1247480"/>
                </a:cubicBezTo>
                <a:lnTo>
                  <a:pt x="6079255" y="1247480"/>
                </a:lnTo>
                <a:cubicBezTo>
                  <a:pt x="6079255" y="1247480"/>
                  <a:pt x="6079255" y="1247480"/>
                  <a:pt x="6079255" y="1245737"/>
                </a:cubicBezTo>
                <a:lnTo>
                  <a:pt x="6079255" y="1233531"/>
                </a:lnTo>
                <a:cubicBezTo>
                  <a:pt x="6079255" y="1233531"/>
                  <a:pt x="6079255" y="1233531"/>
                  <a:pt x="6080927" y="1233531"/>
                </a:cubicBezTo>
                <a:lnTo>
                  <a:pt x="6092629" y="1233531"/>
                </a:lnTo>
                <a:cubicBezTo>
                  <a:pt x="6092629" y="1233531"/>
                  <a:pt x="6092629" y="1233531"/>
                  <a:pt x="6092629" y="1231788"/>
                </a:cubicBezTo>
                <a:lnTo>
                  <a:pt x="6092629" y="1219584"/>
                </a:lnTo>
                <a:cubicBezTo>
                  <a:pt x="6092629" y="1219584"/>
                  <a:pt x="6092629" y="1219584"/>
                  <a:pt x="6090957" y="1219584"/>
                </a:cubicBezTo>
                <a:lnTo>
                  <a:pt x="6079255" y="1219584"/>
                </a:lnTo>
                <a:cubicBezTo>
                  <a:pt x="6079255" y="1219584"/>
                  <a:pt x="6079255" y="1219584"/>
                  <a:pt x="6079255" y="1217840"/>
                </a:cubicBezTo>
                <a:lnTo>
                  <a:pt x="6079255" y="1205636"/>
                </a:lnTo>
                <a:cubicBezTo>
                  <a:pt x="6079255" y="1205636"/>
                  <a:pt x="6079255" y="1205636"/>
                  <a:pt x="6080927" y="1205636"/>
                </a:cubicBezTo>
                <a:lnTo>
                  <a:pt x="6092629" y="1205636"/>
                </a:lnTo>
                <a:cubicBezTo>
                  <a:pt x="6092629" y="1205636"/>
                  <a:pt x="6092629" y="1205636"/>
                  <a:pt x="6092629" y="1204328"/>
                </a:cubicBezTo>
                <a:lnTo>
                  <a:pt x="6092629" y="1195175"/>
                </a:lnTo>
                <a:cubicBezTo>
                  <a:pt x="6092629" y="1195175"/>
                  <a:pt x="6092629" y="1195175"/>
                  <a:pt x="6090957" y="1195175"/>
                </a:cubicBezTo>
                <a:lnTo>
                  <a:pt x="6079255" y="1195175"/>
                </a:lnTo>
                <a:cubicBezTo>
                  <a:pt x="6079255" y="1195175"/>
                  <a:pt x="6079255" y="1195175"/>
                  <a:pt x="6079255" y="1193432"/>
                </a:cubicBezTo>
                <a:lnTo>
                  <a:pt x="6079255" y="1181226"/>
                </a:lnTo>
                <a:cubicBezTo>
                  <a:pt x="6079255" y="1181226"/>
                  <a:pt x="6079255" y="1181226"/>
                  <a:pt x="6080927" y="1181226"/>
                </a:cubicBezTo>
                <a:lnTo>
                  <a:pt x="6092629" y="1181226"/>
                </a:lnTo>
                <a:cubicBezTo>
                  <a:pt x="6092629" y="1181226"/>
                  <a:pt x="6092629" y="1181226"/>
                  <a:pt x="6090957" y="1178612"/>
                </a:cubicBezTo>
                <a:lnTo>
                  <a:pt x="6079255" y="1160306"/>
                </a:lnTo>
                <a:cubicBezTo>
                  <a:pt x="6079255" y="1160306"/>
                  <a:pt x="6079255" y="1160306"/>
                  <a:pt x="6079255" y="1104513"/>
                </a:cubicBezTo>
                <a:cubicBezTo>
                  <a:pt x="6079255" y="1104513"/>
                  <a:pt x="6079255" y="1104513"/>
                  <a:pt x="6303271" y="1104513"/>
                </a:cubicBezTo>
                <a:cubicBezTo>
                  <a:pt x="6303271" y="1104513"/>
                  <a:pt x="6303271" y="1104513"/>
                  <a:pt x="6323331" y="1135896"/>
                </a:cubicBezTo>
                <a:cubicBezTo>
                  <a:pt x="6323331" y="1135896"/>
                  <a:pt x="6323331" y="1135896"/>
                  <a:pt x="6323331" y="1205636"/>
                </a:cubicBezTo>
                <a:cubicBezTo>
                  <a:pt x="6323331" y="1205636"/>
                  <a:pt x="6323331" y="1205636"/>
                  <a:pt x="6321659" y="1205636"/>
                </a:cubicBezTo>
                <a:lnTo>
                  <a:pt x="6309957" y="1205636"/>
                </a:lnTo>
                <a:cubicBezTo>
                  <a:pt x="6309957" y="1205636"/>
                  <a:pt x="6309957" y="1205636"/>
                  <a:pt x="6309957" y="1207379"/>
                </a:cubicBezTo>
                <a:lnTo>
                  <a:pt x="6309957" y="1219584"/>
                </a:lnTo>
                <a:cubicBezTo>
                  <a:pt x="6309957" y="1219584"/>
                  <a:pt x="6309957" y="1219584"/>
                  <a:pt x="6311629" y="1219584"/>
                </a:cubicBezTo>
                <a:lnTo>
                  <a:pt x="6323331" y="1219584"/>
                </a:lnTo>
                <a:cubicBezTo>
                  <a:pt x="6323331" y="1219584"/>
                  <a:pt x="6323331" y="1219584"/>
                  <a:pt x="6323331" y="1221327"/>
                </a:cubicBezTo>
                <a:lnTo>
                  <a:pt x="6323331" y="1233531"/>
                </a:lnTo>
                <a:cubicBezTo>
                  <a:pt x="6323331" y="1233531"/>
                  <a:pt x="6323331" y="1233531"/>
                  <a:pt x="6321659" y="1233531"/>
                </a:cubicBezTo>
                <a:lnTo>
                  <a:pt x="6309957" y="1233531"/>
                </a:lnTo>
                <a:cubicBezTo>
                  <a:pt x="6309957" y="1233531"/>
                  <a:pt x="6309957" y="1233531"/>
                  <a:pt x="6309957" y="1235274"/>
                </a:cubicBezTo>
                <a:lnTo>
                  <a:pt x="6309957" y="1247480"/>
                </a:lnTo>
                <a:cubicBezTo>
                  <a:pt x="6309957" y="1247480"/>
                  <a:pt x="6309957" y="1247480"/>
                  <a:pt x="6311629" y="1247480"/>
                </a:cubicBezTo>
                <a:lnTo>
                  <a:pt x="6323331" y="1247480"/>
                </a:lnTo>
                <a:cubicBezTo>
                  <a:pt x="6323331" y="1247480"/>
                  <a:pt x="6323331" y="1247480"/>
                  <a:pt x="6323331" y="1248788"/>
                </a:cubicBezTo>
                <a:lnTo>
                  <a:pt x="6323331" y="1257941"/>
                </a:lnTo>
                <a:cubicBezTo>
                  <a:pt x="6323331" y="1257941"/>
                  <a:pt x="6323331" y="1257941"/>
                  <a:pt x="6321659" y="1257941"/>
                </a:cubicBezTo>
                <a:lnTo>
                  <a:pt x="6309957" y="1257941"/>
                </a:lnTo>
                <a:cubicBezTo>
                  <a:pt x="6309957" y="1257941"/>
                  <a:pt x="6309957" y="1257941"/>
                  <a:pt x="6309957" y="1259684"/>
                </a:cubicBezTo>
                <a:lnTo>
                  <a:pt x="6309957" y="1271888"/>
                </a:lnTo>
                <a:cubicBezTo>
                  <a:pt x="6309957" y="1271888"/>
                  <a:pt x="6309957" y="1271888"/>
                  <a:pt x="6311629" y="1271888"/>
                </a:cubicBezTo>
                <a:lnTo>
                  <a:pt x="6323331" y="1271888"/>
                </a:lnTo>
                <a:cubicBezTo>
                  <a:pt x="6323331" y="1271888"/>
                  <a:pt x="6323331" y="1271888"/>
                  <a:pt x="6323331" y="1273632"/>
                </a:cubicBezTo>
                <a:lnTo>
                  <a:pt x="6323331" y="1285836"/>
                </a:lnTo>
                <a:cubicBezTo>
                  <a:pt x="6323331" y="1285836"/>
                  <a:pt x="6323331" y="1285836"/>
                  <a:pt x="6321659" y="1285836"/>
                </a:cubicBezTo>
                <a:lnTo>
                  <a:pt x="6309957" y="1285836"/>
                </a:lnTo>
                <a:cubicBezTo>
                  <a:pt x="6309957" y="1285836"/>
                  <a:pt x="6309957" y="1285836"/>
                  <a:pt x="6309957" y="1287579"/>
                </a:cubicBezTo>
                <a:lnTo>
                  <a:pt x="6309957" y="1299785"/>
                </a:lnTo>
                <a:cubicBezTo>
                  <a:pt x="6309957" y="1299785"/>
                  <a:pt x="6309957" y="1299785"/>
                  <a:pt x="6311629" y="1299785"/>
                </a:cubicBezTo>
                <a:lnTo>
                  <a:pt x="6323331" y="1299785"/>
                </a:lnTo>
                <a:cubicBezTo>
                  <a:pt x="6323331" y="1299785"/>
                  <a:pt x="6323331" y="1299785"/>
                  <a:pt x="6323331" y="1301091"/>
                </a:cubicBezTo>
                <a:lnTo>
                  <a:pt x="6323331" y="1310244"/>
                </a:lnTo>
                <a:cubicBezTo>
                  <a:pt x="6323331" y="1310244"/>
                  <a:pt x="6323331" y="1310244"/>
                  <a:pt x="6321659" y="1310244"/>
                </a:cubicBezTo>
                <a:lnTo>
                  <a:pt x="6309957" y="1310244"/>
                </a:lnTo>
                <a:cubicBezTo>
                  <a:pt x="6309957" y="1310244"/>
                  <a:pt x="6309957" y="1310244"/>
                  <a:pt x="6309957" y="1311989"/>
                </a:cubicBezTo>
                <a:lnTo>
                  <a:pt x="6309957" y="1324193"/>
                </a:lnTo>
                <a:cubicBezTo>
                  <a:pt x="6309957" y="1324193"/>
                  <a:pt x="6309957" y="1324193"/>
                  <a:pt x="6311629" y="1324193"/>
                </a:cubicBezTo>
                <a:lnTo>
                  <a:pt x="6323331" y="1324193"/>
                </a:lnTo>
                <a:cubicBezTo>
                  <a:pt x="6323331" y="1324193"/>
                  <a:pt x="6323331" y="1324193"/>
                  <a:pt x="6323331" y="1325936"/>
                </a:cubicBezTo>
                <a:lnTo>
                  <a:pt x="6323331" y="1338141"/>
                </a:lnTo>
                <a:cubicBezTo>
                  <a:pt x="6323331" y="1338141"/>
                  <a:pt x="6323331" y="1338141"/>
                  <a:pt x="6321659" y="1338141"/>
                </a:cubicBezTo>
                <a:lnTo>
                  <a:pt x="6309957" y="1338141"/>
                </a:lnTo>
                <a:cubicBezTo>
                  <a:pt x="6309957" y="1338141"/>
                  <a:pt x="6309957" y="1338141"/>
                  <a:pt x="6309957" y="1339448"/>
                </a:cubicBezTo>
                <a:lnTo>
                  <a:pt x="6309957" y="1348602"/>
                </a:lnTo>
                <a:cubicBezTo>
                  <a:pt x="6309957" y="1348602"/>
                  <a:pt x="6309957" y="1348602"/>
                  <a:pt x="6311629" y="1348602"/>
                </a:cubicBezTo>
                <a:lnTo>
                  <a:pt x="6323331" y="1348602"/>
                </a:lnTo>
                <a:cubicBezTo>
                  <a:pt x="6323331" y="1348602"/>
                  <a:pt x="6323331" y="1348602"/>
                  <a:pt x="6323331" y="1350345"/>
                </a:cubicBezTo>
                <a:lnTo>
                  <a:pt x="6323331" y="1362549"/>
                </a:lnTo>
                <a:cubicBezTo>
                  <a:pt x="6323331" y="1362549"/>
                  <a:pt x="6323331" y="1362549"/>
                  <a:pt x="6321659" y="1362549"/>
                </a:cubicBezTo>
                <a:lnTo>
                  <a:pt x="6309957" y="1362549"/>
                </a:lnTo>
                <a:cubicBezTo>
                  <a:pt x="6309957" y="1362549"/>
                  <a:pt x="6309957" y="1362549"/>
                  <a:pt x="6309957" y="1364292"/>
                </a:cubicBezTo>
                <a:lnTo>
                  <a:pt x="6309957" y="1376498"/>
                </a:lnTo>
                <a:cubicBezTo>
                  <a:pt x="6309957" y="1376498"/>
                  <a:pt x="6309957" y="1376498"/>
                  <a:pt x="6311629" y="1376498"/>
                </a:cubicBezTo>
                <a:lnTo>
                  <a:pt x="6323331" y="1376498"/>
                </a:lnTo>
                <a:cubicBezTo>
                  <a:pt x="6323331" y="1376498"/>
                  <a:pt x="6323331" y="1376498"/>
                  <a:pt x="6323331" y="1378241"/>
                </a:cubicBezTo>
                <a:lnTo>
                  <a:pt x="6323331" y="1390445"/>
                </a:lnTo>
                <a:cubicBezTo>
                  <a:pt x="6323331" y="1390445"/>
                  <a:pt x="6323331" y="1390445"/>
                  <a:pt x="6321659" y="1390445"/>
                </a:cubicBezTo>
                <a:lnTo>
                  <a:pt x="6309957" y="1390445"/>
                </a:lnTo>
                <a:cubicBezTo>
                  <a:pt x="6309957" y="1390445"/>
                  <a:pt x="6309957" y="1390445"/>
                  <a:pt x="6309957" y="1391753"/>
                </a:cubicBezTo>
                <a:lnTo>
                  <a:pt x="6309957" y="1400906"/>
                </a:lnTo>
                <a:cubicBezTo>
                  <a:pt x="6309957" y="1400906"/>
                  <a:pt x="6309957" y="1400906"/>
                  <a:pt x="6311629" y="1400906"/>
                </a:cubicBezTo>
                <a:lnTo>
                  <a:pt x="6323331" y="1400906"/>
                </a:lnTo>
                <a:cubicBezTo>
                  <a:pt x="6323331" y="1400906"/>
                  <a:pt x="6323331" y="1400906"/>
                  <a:pt x="6323331" y="1402650"/>
                </a:cubicBezTo>
                <a:lnTo>
                  <a:pt x="6323331" y="1414854"/>
                </a:lnTo>
                <a:cubicBezTo>
                  <a:pt x="6323331" y="1414854"/>
                  <a:pt x="6323331" y="1414854"/>
                  <a:pt x="6321659" y="1414854"/>
                </a:cubicBezTo>
                <a:lnTo>
                  <a:pt x="6309957" y="1414854"/>
                </a:lnTo>
                <a:cubicBezTo>
                  <a:pt x="6309957" y="1414854"/>
                  <a:pt x="6309957" y="1414854"/>
                  <a:pt x="6309957" y="1416597"/>
                </a:cubicBezTo>
                <a:lnTo>
                  <a:pt x="6309957" y="1428803"/>
                </a:lnTo>
                <a:cubicBezTo>
                  <a:pt x="6309957" y="1428803"/>
                  <a:pt x="6309957" y="1428803"/>
                  <a:pt x="6311629" y="1428803"/>
                </a:cubicBezTo>
                <a:lnTo>
                  <a:pt x="6323331" y="1428803"/>
                </a:lnTo>
                <a:cubicBezTo>
                  <a:pt x="6323331" y="1428803"/>
                  <a:pt x="6323331" y="1428803"/>
                  <a:pt x="6323331" y="1430109"/>
                </a:cubicBezTo>
                <a:lnTo>
                  <a:pt x="6323331" y="1439262"/>
                </a:lnTo>
                <a:cubicBezTo>
                  <a:pt x="6323331" y="1439262"/>
                  <a:pt x="6323331" y="1439262"/>
                  <a:pt x="6321659" y="1439262"/>
                </a:cubicBezTo>
                <a:lnTo>
                  <a:pt x="6309957" y="1439262"/>
                </a:lnTo>
                <a:cubicBezTo>
                  <a:pt x="6309957" y="1439262"/>
                  <a:pt x="6309957" y="1439262"/>
                  <a:pt x="6309957" y="1441007"/>
                </a:cubicBezTo>
                <a:lnTo>
                  <a:pt x="6309957" y="1453211"/>
                </a:lnTo>
                <a:cubicBezTo>
                  <a:pt x="6309957" y="1453211"/>
                  <a:pt x="6309957" y="1453211"/>
                  <a:pt x="6311629" y="1453211"/>
                </a:cubicBezTo>
                <a:lnTo>
                  <a:pt x="6323331" y="1453211"/>
                </a:lnTo>
                <a:cubicBezTo>
                  <a:pt x="6323331" y="1453211"/>
                  <a:pt x="6323331" y="1453211"/>
                  <a:pt x="6323331" y="1454954"/>
                </a:cubicBezTo>
                <a:lnTo>
                  <a:pt x="6323331" y="1467159"/>
                </a:lnTo>
                <a:cubicBezTo>
                  <a:pt x="6323331" y="1467159"/>
                  <a:pt x="6323331" y="1467159"/>
                  <a:pt x="6321659" y="1467159"/>
                </a:cubicBezTo>
                <a:lnTo>
                  <a:pt x="6309957" y="1467159"/>
                </a:lnTo>
                <a:cubicBezTo>
                  <a:pt x="6309957" y="1467159"/>
                  <a:pt x="6309957" y="1467159"/>
                  <a:pt x="6309957" y="1468902"/>
                </a:cubicBezTo>
                <a:lnTo>
                  <a:pt x="6309957" y="1481106"/>
                </a:lnTo>
                <a:cubicBezTo>
                  <a:pt x="6309957" y="1481106"/>
                  <a:pt x="6309957" y="1481106"/>
                  <a:pt x="6311629" y="1481106"/>
                </a:cubicBezTo>
                <a:lnTo>
                  <a:pt x="6323331" y="1481106"/>
                </a:lnTo>
                <a:cubicBezTo>
                  <a:pt x="6323331" y="1481106"/>
                  <a:pt x="6323331" y="1481106"/>
                  <a:pt x="6323331" y="1482414"/>
                </a:cubicBezTo>
                <a:lnTo>
                  <a:pt x="6323331" y="1491567"/>
                </a:lnTo>
                <a:cubicBezTo>
                  <a:pt x="6323331" y="1491567"/>
                  <a:pt x="6323331" y="1491567"/>
                  <a:pt x="6321659" y="1491567"/>
                </a:cubicBezTo>
                <a:lnTo>
                  <a:pt x="6309957" y="1491567"/>
                </a:lnTo>
                <a:cubicBezTo>
                  <a:pt x="6309957" y="1491567"/>
                  <a:pt x="6309957" y="1491567"/>
                  <a:pt x="6309957" y="1493310"/>
                </a:cubicBezTo>
                <a:lnTo>
                  <a:pt x="6309957" y="1505516"/>
                </a:lnTo>
                <a:cubicBezTo>
                  <a:pt x="6309957" y="1505516"/>
                  <a:pt x="6309957" y="1505516"/>
                  <a:pt x="6346735" y="1536899"/>
                </a:cubicBezTo>
                <a:cubicBezTo>
                  <a:pt x="6346735" y="1543872"/>
                  <a:pt x="6346735" y="1543872"/>
                  <a:pt x="6345065" y="1543872"/>
                </a:cubicBezTo>
                <a:lnTo>
                  <a:pt x="6333361" y="1543872"/>
                </a:lnTo>
                <a:cubicBezTo>
                  <a:pt x="6333361" y="1543872"/>
                  <a:pt x="6333361" y="1543872"/>
                  <a:pt x="6333361" y="1582229"/>
                </a:cubicBezTo>
                <a:cubicBezTo>
                  <a:pt x="6333361" y="1582229"/>
                  <a:pt x="6333361" y="1582229"/>
                  <a:pt x="6335035" y="1582229"/>
                </a:cubicBezTo>
                <a:lnTo>
                  <a:pt x="6346735" y="1582229"/>
                </a:lnTo>
                <a:cubicBezTo>
                  <a:pt x="6346735" y="1582229"/>
                  <a:pt x="6346735" y="1582229"/>
                  <a:pt x="6346735" y="1580049"/>
                </a:cubicBezTo>
                <a:lnTo>
                  <a:pt x="6346735" y="1564794"/>
                </a:lnTo>
                <a:cubicBezTo>
                  <a:pt x="6346735" y="1564794"/>
                  <a:pt x="6346735" y="1564794"/>
                  <a:pt x="6348407" y="1563923"/>
                </a:cubicBezTo>
                <a:lnTo>
                  <a:pt x="6360109" y="1557821"/>
                </a:lnTo>
                <a:cubicBezTo>
                  <a:pt x="6360109" y="1557821"/>
                  <a:pt x="6360109" y="1557821"/>
                  <a:pt x="6363035" y="1557821"/>
                </a:cubicBezTo>
                <a:lnTo>
                  <a:pt x="6383515" y="1557821"/>
                </a:lnTo>
                <a:cubicBezTo>
                  <a:pt x="6383515" y="1557821"/>
                  <a:pt x="6383515" y="1557821"/>
                  <a:pt x="6383515" y="1559564"/>
                </a:cubicBezTo>
                <a:lnTo>
                  <a:pt x="6383515" y="1571768"/>
                </a:lnTo>
                <a:cubicBezTo>
                  <a:pt x="6383515" y="1571768"/>
                  <a:pt x="6383515" y="1571768"/>
                  <a:pt x="6386023" y="1571768"/>
                </a:cubicBezTo>
                <a:lnTo>
                  <a:pt x="6403577" y="1571768"/>
                </a:lnTo>
                <a:cubicBezTo>
                  <a:pt x="6403577" y="1578741"/>
                  <a:pt x="6403577" y="1578741"/>
                  <a:pt x="6405247" y="1578741"/>
                </a:cubicBezTo>
                <a:lnTo>
                  <a:pt x="6416951" y="1578741"/>
                </a:lnTo>
                <a:cubicBezTo>
                  <a:pt x="6416951" y="1578741"/>
                  <a:pt x="6416951" y="1578741"/>
                  <a:pt x="6453729" y="1627559"/>
                </a:cubicBezTo>
                <a:cubicBezTo>
                  <a:pt x="6453729" y="1627559"/>
                  <a:pt x="6453729" y="1627559"/>
                  <a:pt x="6453729" y="1679864"/>
                </a:cubicBezTo>
                <a:cubicBezTo>
                  <a:pt x="6453729" y="1679864"/>
                  <a:pt x="6453729" y="1679864"/>
                  <a:pt x="6455399" y="1679864"/>
                </a:cubicBezTo>
                <a:lnTo>
                  <a:pt x="6467103" y="1679864"/>
                </a:lnTo>
                <a:cubicBezTo>
                  <a:pt x="6467103" y="1679864"/>
                  <a:pt x="6467103" y="1679864"/>
                  <a:pt x="6467103" y="1676813"/>
                </a:cubicBezTo>
                <a:lnTo>
                  <a:pt x="6467103" y="1655456"/>
                </a:lnTo>
                <a:cubicBezTo>
                  <a:pt x="6467103" y="1655456"/>
                  <a:pt x="6467103" y="1655456"/>
                  <a:pt x="6468357" y="1655456"/>
                </a:cubicBezTo>
                <a:lnTo>
                  <a:pt x="6477133" y="1655456"/>
                </a:lnTo>
                <a:cubicBezTo>
                  <a:pt x="6477133" y="1655456"/>
                  <a:pt x="6477133" y="1655456"/>
                  <a:pt x="6477133" y="1657199"/>
                </a:cubicBezTo>
                <a:lnTo>
                  <a:pt x="6477133" y="1669403"/>
                </a:lnTo>
                <a:cubicBezTo>
                  <a:pt x="6490507" y="1672891"/>
                  <a:pt x="6490507" y="1672891"/>
                  <a:pt x="6490507" y="1596177"/>
                </a:cubicBezTo>
                <a:cubicBezTo>
                  <a:pt x="6490507" y="1596177"/>
                  <a:pt x="6490507" y="1596177"/>
                  <a:pt x="6547347" y="1596177"/>
                </a:cubicBezTo>
                <a:cubicBezTo>
                  <a:pt x="6547347" y="1596177"/>
                  <a:pt x="6547347" y="1596177"/>
                  <a:pt x="6547347" y="1484594"/>
                </a:cubicBezTo>
                <a:cubicBezTo>
                  <a:pt x="6547347" y="1484594"/>
                  <a:pt x="6547347" y="1484594"/>
                  <a:pt x="6600843" y="1484594"/>
                </a:cubicBezTo>
                <a:cubicBezTo>
                  <a:pt x="6600843" y="1484594"/>
                  <a:pt x="6600843" y="1484594"/>
                  <a:pt x="6600843" y="1483286"/>
                </a:cubicBezTo>
                <a:lnTo>
                  <a:pt x="6600843" y="1474133"/>
                </a:lnTo>
                <a:cubicBezTo>
                  <a:pt x="6600843" y="1474133"/>
                  <a:pt x="6600843" y="1474133"/>
                  <a:pt x="6634279" y="1474133"/>
                </a:cubicBezTo>
                <a:cubicBezTo>
                  <a:pt x="6634279" y="1474133"/>
                  <a:pt x="6634279" y="1474133"/>
                  <a:pt x="6634279" y="1414854"/>
                </a:cubicBezTo>
                <a:cubicBezTo>
                  <a:pt x="6627591" y="1414854"/>
                  <a:pt x="6627591" y="1414854"/>
                  <a:pt x="6627591" y="1412238"/>
                </a:cubicBezTo>
                <a:lnTo>
                  <a:pt x="6627591" y="1393932"/>
                </a:lnTo>
                <a:lnTo>
                  <a:pt x="6634279" y="1397420"/>
                </a:lnTo>
                <a:cubicBezTo>
                  <a:pt x="6634279" y="1397420"/>
                  <a:pt x="6634279" y="1397420"/>
                  <a:pt x="6640967" y="1362549"/>
                </a:cubicBezTo>
                <a:cubicBezTo>
                  <a:pt x="6640967" y="1362549"/>
                  <a:pt x="6640967" y="1362549"/>
                  <a:pt x="6647653" y="1397420"/>
                </a:cubicBezTo>
                <a:cubicBezTo>
                  <a:pt x="6650997" y="1393932"/>
                  <a:pt x="6650997" y="1393932"/>
                  <a:pt x="6651415" y="1392624"/>
                </a:cubicBezTo>
                <a:lnTo>
                  <a:pt x="6654341" y="1383471"/>
                </a:lnTo>
                <a:cubicBezTo>
                  <a:pt x="6654341" y="1383471"/>
                  <a:pt x="6654341" y="1383471"/>
                  <a:pt x="6655175" y="1381728"/>
                </a:cubicBezTo>
                <a:lnTo>
                  <a:pt x="6661027" y="1369523"/>
                </a:lnTo>
                <a:cubicBezTo>
                  <a:pt x="6661027" y="1369523"/>
                  <a:pt x="6661027" y="1369523"/>
                  <a:pt x="6661863" y="1367780"/>
                </a:cubicBezTo>
                <a:lnTo>
                  <a:pt x="6667715" y="1355576"/>
                </a:lnTo>
                <a:cubicBezTo>
                  <a:pt x="6667715" y="1355576"/>
                  <a:pt x="6667715" y="1355576"/>
                  <a:pt x="6669803" y="1354268"/>
                </a:cubicBezTo>
                <a:lnTo>
                  <a:pt x="6684431" y="1345115"/>
                </a:lnTo>
                <a:cubicBezTo>
                  <a:pt x="6684431" y="1345115"/>
                  <a:pt x="6684431" y="1345115"/>
                  <a:pt x="6686939" y="1343372"/>
                </a:cubicBezTo>
                <a:lnTo>
                  <a:pt x="6704493" y="1331166"/>
                </a:lnTo>
                <a:cubicBezTo>
                  <a:pt x="6704493" y="1331166"/>
                  <a:pt x="6704493" y="1331166"/>
                  <a:pt x="6705747" y="1329423"/>
                </a:cubicBezTo>
                <a:lnTo>
                  <a:pt x="6714523" y="1317219"/>
                </a:lnTo>
                <a:cubicBezTo>
                  <a:pt x="6714523" y="1317219"/>
                  <a:pt x="6714523" y="1317219"/>
                  <a:pt x="6715359" y="1314168"/>
                </a:cubicBezTo>
                <a:lnTo>
                  <a:pt x="6721211" y="1292810"/>
                </a:lnTo>
                <a:cubicBezTo>
                  <a:pt x="6721211" y="1292810"/>
                  <a:pt x="6721211" y="1292810"/>
                  <a:pt x="6722047" y="1295861"/>
                </a:cubicBezTo>
                <a:lnTo>
                  <a:pt x="6727897" y="1317219"/>
                </a:lnTo>
                <a:cubicBezTo>
                  <a:pt x="6727897" y="1317219"/>
                  <a:pt x="6727897" y="1317219"/>
                  <a:pt x="6728733" y="1318526"/>
                </a:cubicBezTo>
                <a:lnTo>
                  <a:pt x="6734585" y="1327680"/>
                </a:lnTo>
                <a:cubicBezTo>
                  <a:pt x="6734585" y="1327680"/>
                  <a:pt x="6734585" y="1327680"/>
                  <a:pt x="6736675" y="1329423"/>
                </a:cubicBezTo>
                <a:lnTo>
                  <a:pt x="6751303" y="1341627"/>
                </a:lnTo>
                <a:cubicBezTo>
                  <a:pt x="6751303" y="1341627"/>
                  <a:pt x="6751303" y="1341627"/>
                  <a:pt x="6752975" y="1343372"/>
                </a:cubicBezTo>
                <a:lnTo>
                  <a:pt x="6764675" y="1355576"/>
                </a:lnTo>
                <a:cubicBezTo>
                  <a:pt x="6764675" y="1355576"/>
                  <a:pt x="6764675" y="1355576"/>
                  <a:pt x="6766349" y="1357319"/>
                </a:cubicBezTo>
                <a:lnTo>
                  <a:pt x="6778051" y="1369523"/>
                </a:lnTo>
                <a:cubicBezTo>
                  <a:pt x="6778051" y="1369523"/>
                  <a:pt x="6778051" y="1369523"/>
                  <a:pt x="6778469" y="1371267"/>
                </a:cubicBezTo>
                <a:lnTo>
                  <a:pt x="6781393" y="1383471"/>
                </a:lnTo>
                <a:cubicBezTo>
                  <a:pt x="6781393" y="1383471"/>
                  <a:pt x="6781393" y="1383471"/>
                  <a:pt x="6781811" y="1385214"/>
                </a:cubicBezTo>
                <a:lnTo>
                  <a:pt x="6784737" y="1397420"/>
                </a:lnTo>
                <a:cubicBezTo>
                  <a:pt x="6791423" y="1397420"/>
                  <a:pt x="6791423" y="1397420"/>
                  <a:pt x="6794767" y="1362549"/>
                </a:cubicBezTo>
                <a:cubicBezTo>
                  <a:pt x="6794767" y="1362549"/>
                  <a:pt x="6794767" y="1362549"/>
                  <a:pt x="6801455" y="1397420"/>
                </a:cubicBezTo>
                <a:cubicBezTo>
                  <a:pt x="6808141" y="1397420"/>
                  <a:pt x="6808141" y="1397420"/>
                  <a:pt x="6808141" y="1400034"/>
                </a:cubicBezTo>
                <a:lnTo>
                  <a:pt x="6808141" y="1418342"/>
                </a:lnTo>
                <a:cubicBezTo>
                  <a:pt x="6801455" y="1418342"/>
                  <a:pt x="6801455" y="1418342"/>
                  <a:pt x="6801455" y="1467159"/>
                </a:cubicBezTo>
                <a:cubicBezTo>
                  <a:pt x="6801455" y="1467159"/>
                  <a:pt x="6801455" y="1467159"/>
                  <a:pt x="6803127" y="1467159"/>
                </a:cubicBezTo>
                <a:lnTo>
                  <a:pt x="6814829" y="1467159"/>
                </a:lnTo>
                <a:cubicBezTo>
                  <a:pt x="6814829" y="1474133"/>
                  <a:pt x="6814829" y="1474133"/>
                  <a:pt x="6816083" y="1474133"/>
                </a:cubicBezTo>
                <a:lnTo>
                  <a:pt x="6824859" y="1474133"/>
                </a:lnTo>
                <a:cubicBezTo>
                  <a:pt x="6824859" y="1474133"/>
                  <a:pt x="6824859" y="1474133"/>
                  <a:pt x="6824859" y="1472390"/>
                </a:cubicBezTo>
                <a:lnTo>
                  <a:pt x="6824859" y="1460184"/>
                </a:lnTo>
                <a:cubicBezTo>
                  <a:pt x="6824859" y="1460184"/>
                  <a:pt x="6824859" y="1460184"/>
                  <a:pt x="6828203" y="1460184"/>
                </a:cubicBezTo>
                <a:lnTo>
                  <a:pt x="6851607" y="1460184"/>
                </a:lnTo>
                <a:cubicBezTo>
                  <a:pt x="6851607" y="1460184"/>
                  <a:pt x="6851607" y="1460184"/>
                  <a:pt x="6851607" y="1457133"/>
                </a:cubicBezTo>
                <a:lnTo>
                  <a:pt x="6851607" y="1435776"/>
                </a:lnTo>
                <a:cubicBezTo>
                  <a:pt x="6851607" y="1435776"/>
                  <a:pt x="6851607" y="1435776"/>
                  <a:pt x="6908447" y="1435776"/>
                </a:cubicBezTo>
                <a:cubicBezTo>
                  <a:pt x="6908447" y="1435776"/>
                  <a:pt x="6908447" y="1435776"/>
                  <a:pt x="6908447" y="1437956"/>
                </a:cubicBezTo>
                <a:lnTo>
                  <a:pt x="6908447" y="1453211"/>
                </a:lnTo>
                <a:cubicBezTo>
                  <a:pt x="6908447" y="1453211"/>
                  <a:pt x="6908447" y="1453211"/>
                  <a:pt x="6938539" y="1453211"/>
                </a:cubicBezTo>
                <a:cubicBezTo>
                  <a:pt x="6938539" y="1453211"/>
                  <a:pt x="6938539" y="1453211"/>
                  <a:pt x="6938539" y="1456698"/>
                </a:cubicBezTo>
                <a:lnTo>
                  <a:pt x="6938539" y="1481106"/>
                </a:lnTo>
                <a:cubicBezTo>
                  <a:pt x="6931853" y="1481106"/>
                  <a:pt x="6931853" y="1481106"/>
                  <a:pt x="6931853" y="1482414"/>
                </a:cubicBezTo>
                <a:lnTo>
                  <a:pt x="6931853" y="1491567"/>
                </a:lnTo>
                <a:cubicBezTo>
                  <a:pt x="6938539" y="1491567"/>
                  <a:pt x="6938539" y="1491567"/>
                  <a:pt x="6938539" y="1494183"/>
                </a:cubicBezTo>
                <a:lnTo>
                  <a:pt x="6938539" y="1512489"/>
                </a:lnTo>
                <a:lnTo>
                  <a:pt x="6931853" y="1519463"/>
                </a:lnTo>
                <a:cubicBezTo>
                  <a:pt x="6931853" y="1519463"/>
                  <a:pt x="6931853" y="1519463"/>
                  <a:pt x="6931853" y="1603151"/>
                </a:cubicBezTo>
                <a:cubicBezTo>
                  <a:pt x="6931853" y="1603151"/>
                  <a:pt x="6931853" y="1603151"/>
                  <a:pt x="6934777" y="1603151"/>
                </a:cubicBezTo>
                <a:lnTo>
                  <a:pt x="6955257" y="1603151"/>
                </a:lnTo>
                <a:cubicBezTo>
                  <a:pt x="6955257" y="1610124"/>
                  <a:pt x="6955257" y="1610124"/>
                  <a:pt x="6957763" y="1610124"/>
                </a:cubicBezTo>
                <a:lnTo>
                  <a:pt x="6975319" y="1610124"/>
                </a:lnTo>
                <a:cubicBezTo>
                  <a:pt x="6975319" y="1610124"/>
                  <a:pt x="6975319" y="1610124"/>
                  <a:pt x="6975319" y="1613175"/>
                </a:cubicBezTo>
                <a:lnTo>
                  <a:pt x="6975319" y="1634534"/>
                </a:lnTo>
                <a:cubicBezTo>
                  <a:pt x="6975319" y="1634534"/>
                  <a:pt x="6975319" y="1634534"/>
                  <a:pt x="6977827" y="1634534"/>
                </a:cubicBezTo>
                <a:lnTo>
                  <a:pt x="6995379" y="1634534"/>
                </a:lnTo>
                <a:cubicBezTo>
                  <a:pt x="6995379" y="1634534"/>
                  <a:pt x="6995379" y="1634534"/>
                  <a:pt x="6995379" y="1631483"/>
                </a:cubicBezTo>
                <a:lnTo>
                  <a:pt x="6995379" y="1610124"/>
                </a:lnTo>
                <a:cubicBezTo>
                  <a:pt x="6995379" y="1610124"/>
                  <a:pt x="6995379" y="1610124"/>
                  <a:pt x="6998303" y="1608381"/>
                </a:cubicBezTo>
                <a:lnTo>
                  <a:pt x="7018783" y="1596177"/>
                </a:lnTo>
                <a:cubicBezTo>
                  <a:pt x="7018783" y="1596177"/>
                  <a:pt x="7018783" y="1596177"/>
                  <a:pt x="7018783" y="1564794"/>
                </a:cubicBezTo>
                <a:cubicBezTo>
                  <a:pt x="7012097" y="1564794"/>
                  <a:pt x="7012097" y="1564794"/>
                  <a:pt x="7012097" y="1529924"/>
                </a:cubicBezTo>
                <a:cubicBezTo>
                  <a:pt x="7012097" y="1529924"/>
                  <a:pt x="7012097" y="1529924"/>
                  <a:pt x="7013767" y="1529924"/>
                </a:cubicBezTo>
                <a:lnTo>
                  <a:pt x="7025471" y="1529924"/>
                </a:lnTo>
                <a:cubicBezTo>
                  <a:pt x="7025471" y="1526438"/>
                  <a:pt x="7025471" y="1526438"/>
                  <a:pt x="7055563" y="1526438"/>
                </a:cubicBezTo>
                <a:cubicBezTo>
                  <a:pt x="7055563" y="1526438"/>
                  <a:pt x="7055563" y="1526438"/>
                  <a:pt x="7055563" y="1524693"/>
                </a:cubicBezTo>
                <a:lnTo>
                  <a:pt x="7055563" y="1512489"/>
                </a:lnTo>
                <a:cubicBezTo>
                  <a:pt x="7055563" y="1512489"/>
                  <a:pt x="7055563" y="1512489"/>
                  <a:pt x="7058071" y="1512489"/>
                </a:cubicBezTo>
                <a:lnTo>
                  <a:pt x="7075623" y="1512489"/>
                </a:lnTo>
                <a:cubicBezTo>
                  <a:pt x="7075623" y="1512489"/>
                  <a:pt x="7075623" y="1512489"/>
                  <a:pt x="7075623" y="1338141"/>
                </a:cubicBezTo>
                <a:cubicBezTo>
                  <a:pt x="7075623" y="1338141"/>
                  <a:pt x="7075623" y="1338141"/>
                  <a:pt x="7077295" y="1338141"/>
                </a:cubicBezTo>
                <a:lnTo>
                  <a:pt x="7088997" y="1338141"/>
                </a:lnTo>
                <a:cubicBezTo>
                  <a:pt x="7088997" y="1338141"/>
                  <a:pt x="7088997" y="1338141"/>
                  <a:pt x="7088997" y="1334654"/>
                </a:cubicBezTo>
                <a:lnTo>
                  <a:pt x="7088997" y="1310244"/>
                </a:lnTo>
                <a:cubicBezTo>
                  <a:pt x="7092341" y="1310244"/>
                  <a:pt x="7092341" y="1310244"/>
                  <a:pt x="7092341" y="1240505"/>
                </a:cubicBezTo>
                <a:cubicBezTo>
                  <a:pt x="7092341" y="1240505"/>
                  <a:pt x="7092341" y="1240505"/>
                  <a:pt x="7094013" y="1240505"/>
                </a:cubicBezTo>
                <a:lnTo>
                  <a:pt x="7105715" y="1240505"/>
                </a:lnTo>
                <a:cubicBezTo>
                  <a:pt x="7105715" y="1240505"/>
                  <a:pt x="7105715" y="1240505"/>
                  <a:pt x="7105715" y="1242249"/>
                </a:cubicBezTo>
                <a:lnTo>
                  <a:pt x="7105715" y="1254453"/>
                </a:lnTo>
                <a:cubicBezTo>
                  <a:pt x="7112401" y="1254453"/>
                  <a:pt x="7112401" y="1254453"/>
                  <a:pt x="7112401" y="1250966"/>
                </a:cubicBezTo>
                <a:lnTo>
                  <a:pt x="7112401" y="1226558"/>
                </a:lnTo>
                <a:cubicBezTo>
                  <a:pt x="7112401" y="1226558"/>
                  <a:pt x="7112401" y="1226558"/>
                  <a:pt x="7114491" y="1225686"/>
                </a:cubicBezTo>
                <a:lnTo>
                  <a:pt x="7129119" y="1219584"/>
                </a:lnTo>
                <a:cubicBezTo>
                  <a:pt x="7129119" y="1219584"/>
                  <a:pt x="7129119" y="1219584"/>
                  <a:pt x="7130791" y="1220456"/>
                </a:cubicBezTo>
                <a:lnTo>
                  <a:pt x="7142493" y="1226558"/>
                </a:lnTo>
                <a:cubicBezTo>
                  <a:pt x="7142493" y="1226558"/>
                  <a:pt x="7142493" y="1226558"/>
                  <a:pt x="7145001" y="1226558"/>
                </a:cubicBezTo>
                <a:lnTo>
                  <a:pt x="7162555" y="1226558"/>
                </a:lnTo>
                <a:cubicBezTo>
                  <a:pt x="7162555" y="1226558"/>
                  <a:pt x="7162555" y="1226558"/>
                  <a:pt x="7162555" y="1181226"/>
                </a:cubicBezTo>
                <a:cubicBezTo>
                  <a:pt x="7162555" y="1181226"/>
                  <a:pt x="7162555" y="1181226"/>
                  <a:pt x="7164227" y="1181226"/>
                </a:cubicBezTo>
                <a:lnTo>
                  <a:pt x="7175927" y="1181226"/>
                </a:lnTo>
                <a:cubicBezTo>
                  <a:pt x="7175927" y="1188201"/>
                  <a:pt x="7175927" y="1188201"/>
                  <a:pt x="7178017" y="1188201"/>
                </a:cubicBezTo>
                <a:lnTo>
                  <a:pt x="7192647" y="1188201"/>
                </a:lnTo>
                <a:cubicBezTo>
                  <a:pt x="7192647" y="1181226"/>
                  <a:pt x="7192647" y="1181226"/>
                  <a:pt x="7194319" y="1181226"/>
                </a:cubicBezTo>
                <a:lnTo>
                  <a:pt x="7206021" y="1181226"/>
                </a:lnTo>
                <a:cubicBezTo>
                  <a:pt x="7206021" y="1181226"/>
                  <a:pt x="7206021" y="1181226"/>
                  <a:pt x="7206021" y="1233531"/>
                </a:cubicBezTo>
                <a:cubicBezTo>
                  <a:pt x="7206021" y="1233531"/>
                  <a:pt x="7206021" y="1233531"/>
                  <a:pt x="7208111" y="1235274"/>
                </a:cubicBezTo>
                <a:lnTo>
                  <a:pt x="7222739" y="1247480"/>
                </a:lnTo>
                <a:cubicBezTo>
                  <a:pt x="7219395" y="1257941"/>
                  <a:pt x="7219395" y="1257941"/>
                  <a:pt x="7256173" y="1257941"/>
                </a:cubicBezTo>
                <a:cubicBezTo>
                  <a:pt x="7256173" y="1257941"/>
                  <a:pt x="7256173" y="1257941"/>
                  <a:pt x="7256173" y="1255761"/>
                </a:cubicBezTo>
                <a:lnTo>
                  <a:pt x="7256173" y="1240505"/>
                </a:lnTo>
                <a:cubicBezTo>
                  <a:pt x="7256173" y="1240505"/>
                  <a:pt x="7256173" y="1240505"/>
                  <a:pt x="7299639" y="1226558"/>
                </a:cubicBezTo>
                <a:cubicBezTo>
                  <a:pt x="7299639" y="1226558"/>
                  <a:pt x="7299639" y="1226558"/>
                  <a:pt x="7299639" y="1224815"/>
                </a:cubicBezTo>
                <a:lnTo>
                  <a:pt x="7299639" y="1212609"/>
                </a:lnTo>
                <a:cubicBezTo>
                  <a:pt x="7299639" y="1212609"/>
                  <a:pt x="7299639" y="1212609"/>
                  <a:pt x="7300893" y="1212609"/>
                </a:cubicBezTo>
                <a:lnTo>
                  <a:pt x="7309669" y="1212609"/>
                </a:lnTo>
                <a:cubicBezTo>
                  <a:pt x="7309669" y="1212609"/>
                  <a:pt x="7309669" y="1212609"/>
                  <a:pt x="7309669" y="1211303"/>
                </a:cubicBezTo>
                <a:lnTo>
                  <a:pt x="7309669" y="1202148"/>
                </a:lnTo>
                <a:cubicBezTo>
                  <a:pt x="7309669" y="1202148"/>
                  <a:pt x="7309669" y="1202148"/>
                  <a:pt x="7313013" y="1202148"/>
                </a:cubicBezTo>
                <a:lnTo>
                  <a:pt x="7336417" y="1202148"/>
                </a:lnTo>
                <a:cubicBezTo>
                  <a:pt x="7336417" y="1202148"/>
                  <a:pt x="7336417" y="1202148"/>
                  <a:pt x="7336417" y="1203456"/>
                </a:cubicBezTo>
                <a:lnTo>
                  <a:pt x="7336417" y="1212609"/>
                </a:lnTo>
                <a:cubicBezTo>
                  <a:pt x="7336417" y="1212609"/>
                  <a:pt x="7336417" y="1212609"/>
                  <a:pt x="7338925" y="1212609"/>
                </a:cubicBezTo>
                <a:lnTo>
                  <a:pt x="7356479" y="1212609"/>
                </a:lnTo>
                <a:cubicBezTo>
                  <a:pt x="7356479" y="1212609"/>
                  <a:pt x="7356479" y="1212609"/>
                  <a:pt x="7356479" y="1215225"/>
                </a:cubicBezTo>
                <a:lnTo>
                  <a:pt x="7356479" y="1233531"/>
                </a:lnTo>
                <a:cubicBezTo>
                  <a:pt x="7356479" y="1233531"/>
                  <a:pt x="7356479" y="1233531"/>
                  <a:pt x="7393257" y="1233531"/>
                </a:cubicBezTo>
                <a:cubicBezTo>
                  <a:pt x="7393257" y="1233531"/>
                  <a:pt x="7393257" y="1233531"/>
                  <a:pt x="7393257" y="1231788"/>
                </a:cubicBezTo>
                <a:lnTo>
                  <a:pt x="7393257" y="1219584"/>
                </a:lnTo>
                <a:cubicBezTo>
                  <a:pt x="7393257" y="1219584"/>
                  <a:pt x="7393257" y="1219584"/>
                  <a:pt x="7395347" y="1219584"/>
                </a:cubicBezTo>
                <a:lnTo>
                  <a:pt x="7409975" y="1219584"/>
                </a:lnTo>
                <a:cubicBezTo>
                  <a:pt x="7409975" y="1219584"/>
                  <a:pt x="7409975" y="1219584"/>
                  <a:pt x="7409975" y="1217840"/>
                </a:cubicBezTo>
                <a:lnTo>
                  <a:pt x="7409975" y="1205636"/>
                </a:lnTo>
                <a:cubicBezTo>
                  <a:pt x="7409975" y="1205636"/>
                  <a:pt x="7409975" y="1205636"/>
                  <a:pt x="7412483" y="1205636"/>
                </a:cubicBezTo>
                <a:lnTo>
                  <a:pt x="7430035" y="1205636"/>
                </a:lnTo>
                <a:cubicBezTo>
                  <a:pt x="7430035" y="1205636"/>
                  <a:pt x="7430035" y="1205636"/>
                  <a:pt x="7430035" y="1207379"/>
                </a:cubicBezTo>
                <a:lnTo>
                  <a:pt x="7430035" y="1219584"/>
                </a:lnTo>
                <a:cubicBezTo>
                  <a:pt x="7436723" y="1219584"/>
                  <a:pt x="7436723" y="1219584"/>
                  <a:pt x="7436723" y="1135896"/>
                </a:cubicBezTo>
                <a:cubicBezTo>
                  <a:pt x="7436723" y="1135896"/>
                  <a:pt x="7436723" y="1135896"/>
                  <a:pt x="7587181" y="1135896"/>
                </a:cubicBezTo>
                <a:cubicBezTo>
                  <a:pt x="7587181" y="1135896"/>
                  <a:pt x="7587181" y="1135896"/>
                  <a:pt x="7587181" y="1247480"/>
                </a:cubicBezTo>
                <a:cubicBezTo>
                  <a:pt x="7587181" y="1247480"/>
                  <a:pt x="7587181" y="1247480"/>
                  <a:pt x="7590525" y="1247480"/>
                </a:cubicBezTo>
                <a:lnTo>
                  <a:pt x="7613929" y="1247480"/>
                </a:lnTo>
                <a:cubicBezTo>
                  <a:pt x="7613929" y="1247480"/>
                  <a:pt x="7613929" y="1247480"/>
                  <a:pt x="7613929" y="1121948"/>
                </a:cubicBezTo>
                <a:cubicBezTo>
                  <a:pt x="7613929" y="1121948"/>
                  <a:pt x="7613929" y="1121948"/>
                  <a:pt x="7647365" y="1104513"/>
                </a:cubicBezTo>
                <a:cubicBezTo>
                  <a:pt x="7647365" y="1104513"/>
                  <a:pt x="7647365" y="1104513"/>
                  <a:pt x="7690831" y="1104513"/>
                </a:cubicBezTo>
                <a:cubicBezTo>
                  <a:pt x="7690831" y="1104513"/>
                  <a:pt x="7690831" y="1104513"/>
                  <a:pt x="7693757" y="1101899"/>
                </a:cubicBezTo>
                <a:lnTo>
                  <a:pt x="7714235" y="1083591"/>
                </a:lnTo>
                <a:cubicBezTo>
                  <a:pt x="7714235" y="1083591"/>
                  <a:pt x="7714235" y="1083591"/>
                  <a:pt x="7771075" y="1083591"/>
                </a:cubicBezTo>
                <a:cubicBezTo>
                  <a:pt x="7771075" y="1083591"/>
                  <a:pt x="7771075" y="1083591"/>
                  <a:pt x="7771075" y="1086207"/>
                </a:cubicBezTo>
                <a:lnTo>
                  <a:pt x="7771075" y="1104513"/>
                </a:lnTo>
                <a:cubicBezTo>
                  <a:pt x="7771075" y="1104513"/>
                  <a:pt x="7771075" y="1104513"/>
                  <a:pt x="7827915" y="1104513"/>
                </a:cubicBezTo>
                <a:cubicBezTo>
                  <a:pt x="7827915" y="1104513"/>
                  <a:pt x="7827915" y="1104513"/>
                  <a:pt x="7827915" y="1240505"/>
                </a:cubicBezTo>
                <a:cubicBezTo>
                  <a:pt x="7827915" y="1240505"/>
                  <a:pt x="7827915" y="1240505"/>
                  <a:pt x="7830005" y="1240505"/>
                </a:cubicBezTo>
                <a:lnTo>
                  <a:pt x="7844633" y="1240505"/>
                </a:lnTo>
                <a:cubicBezTo>
                  <a:pt x="7844633" y="1240505"/>
                  <a:pt x="7844633" y="1240505"/>
                  <a:pt x="7844633" y="1439262"/>
                </a:cubicBezTo>
                <a:cubicBezTo>
                  <a:pt x="7844633" y="1439262"/>
                  <a:pt x="7844633" y="1439262"/>
                  <a:pt x="7847975" y="1439262"/>
                </a:cubicBezTo>
                <a:lnTo>
                  <a:pt x="7871381" y="1439262"/>
                </a:lnTo>
                <a:cubicBezTo>
                  <a:pt x="7871381" y="1439262"/>
                  <a:pt x="7871381" y="1439262"/>
                  <a:pt x="7871381" y="1310244"/>
                </a:cubicBezTo>
                <a:cubicBezTo>
                  <a:pt x="7871381" y="1310244"/>
                  <a:pt x="7871381" y="1310244"/>
                  <a:pt x="7872635" y="1309373"/>
                </a:cubicBezTo>
                <a:lnTo>
                  <a:pt x="7881411" y="1303271"/>
                </a:lnTo>
                <a:cubicBezTo>
                  <a:pt x="7888099" y="1303271"/>
                  <a:pt x="7888099" y="1303271"/>
                  <a:pt x="7888099" y="1305014"/>
                </a:cubicBezTo>
                <a:lnTo>
                  <a:pt x="7888099" y="1317219"/>
                </a:lnTo>
                <a:cubicBezTo>
                  <a:pt x="7888099" y="1317219"/>
                  <a:pt x="7888099" y="1317219"/>
                  <a:pt x="7891441" y="1315475"/>
                </a:cubicBezTo>
                <a:lnTo>
                  <a:pt x="7914847" y="1303271"/>
                </a:lnTo>
                <a:cubicBezTo>
                  <a:pt x="7914847" y="1303271"/>
                  <a:pt x="7914847" y="1303271"/>
                  <a:pt x="7917773" y="1303271"/>
                </a:cubicBezTo>
                <a:lnTo>
                  <a:pt x="7938251" y="1303271"/>
                </a:lnTo>
                <a:cubicBezTo>
                  <a:pt x="7938251" y="1303271"/>
                  <a:pt x="7938251" y="1303271"/>
                  <a:pt x="7938251" y="1540385"/>
                </a:cubicBezTo>
                <a:cubicBezTo>
                  <a:pt x="7938251" y="1540385"/>
                  <a:pt x="7938251" y="1540385"/>
                  <a:pt x="7985061" y="1547360"/>
                </a:cubicBezTo>
                <a:cubicBezTo>
                  <a:pt x="7985061" y="1543872"/>
                  <a:pt x="7985061" y="1540385"/>
                  <a:pt x="7985061" y="1536899"/>
                </a:cubicBezTo>
                <a:cubicBezTo>
                  <a:pt x="8001779" y="1536899"/>
                  <a:pt x="8018495" y="1536899"/>
                  <a:pt x="8035213" y="1536899"/>
                </a:cubicBezTo>
                <a:cubicBezTo>
                  <a:pt x="8035213" y="1519463"/>
                  <a:pt x="8035213" y="1505516"/>
                  <a:pt x="8035213" y="1491567"/>
                </a:cubicBezTo>
                <a:lnTo>
                  <a:pt x="8048587" y="1491567"/>
                </a:lnTo>
                <a:cubicBezTo>
                  <a:pt x="8048587" y="1470645"/>
                  <a:pt x="8048587" y="1453211"/>
                  <a:pt x="8048587" y="1432289"/>
                </a:cubicBezTo>
                <a:cubicBezTo>
                  <a:pt x="8051931" y="1432289"/>
                  <a:pt x="8055275" y="1432289"/>
                  <a:pt x="8058619" y="1432289"/>
                </a:cubicBezTo>
                <a:cubicBezTo>
                  <a:pt x="8058619" y="1411367"/>
                  <a:pt x="8058619" y="1393932"/>
                  <a:pt x="8058619" y="1373010"/>
                </a:cubicBezTo>
                <a:cubicBezTo>
                  <a:pt x="8065305" y="1373010"/>
                  <a:pt x="8071991" y="1373010"/>
                  <a:pt x="8082023" y="1373010"/>
                </a:cubicBezTo>
                <a:cubicBezTo>
                  <a:pt x="8105427" y="1366037"/>
                  <a:pt x="8132175" y="1352088"/>
                  <a:pt x="8155579" y="1341627"/>
                </a:cubicBezTo>
                <a:cubicBezTo>
                  <a:pt x="8158923" y="1331166"/>
                  <a:pt x="8158923" y="1320705"/>
                  <a:pt x="8158923" y="1310244"/>
                </a:cubicBezTo>
                <a:cubicBezTo>
                  <a:pt x="8162267" y="1320705"/>
                  <a:pt x="8162267" y="1331166"/>
                  <a:pt x="8165611" y="1341627"/>
                </a:cubicBezTo>
                <a:cubicBezTo>
                  <a:pt x="8192359" y="1355576"/>
                  <a:pt x="8215763" y="1369523"/>
                  <a:pt x="8242511" y="1383471"/>
                </a:cubicBezTo>
                <a:cubicBezTo>
                  <a:pt x="8242511" y="1379993"/>
                  <a:pt x="8242511" y="1376516"/>
                  <a:pt x="8242511" y="1376498"/>
                </a:cubicBezTo>
                <a:cubicBezTo>
                  <a:pt x="8249197" y="1376498"/>
                  <a:pt x="8255887" y="1376498"/>
                  <a:pt x="8262573" y="1376498"/>
                </a:cubicBezTo>
                <a:cubicBezTo>
                  <a:pt x="8262573" y="1393932"/>
                  <a:pt x="8262573" y="1414854"/>
                  <a:pt x="8262573" y="1432289"/>
                </a:cubicBezTo>
                <a:cubicBezTo>
                  <a:pt x="8265917" y="1432289"/>
                  <a:pt x="8269259" y="1432289"/>
                  <a:pt x="8272603" y="1432289"/>
                </a:cubicBezTo>
                <a:cubicBezTo>
                  <a:pt x="8272603" y="1453211"/>
                  <a:pt x="8272603" y="1474133"/>
                  <a:pt x="8272603" y="1498541"/>
                </a:cubicBezTo>
                <a:cubicBezTo>
                  <a:pt x="8275947" y="1498541"/>
                  <a:pt x="8279291" y="1498541"/>
                  <a:pt x="8282635" y="1498541"/>
                </a:cubicBezTo>
                <a:cubicBezTo>
                  <a:pt x="8282635" y="1509002"/>
                  <a:pt x="8282635" y="1519463"/>
                  <a:pt x="8282635" y="1529924"/>
                </a:cubicBezTo>
                <a:cubicBezTo>
                  <a:pt x="8289321" y="1529924"/>
                  <a:pt x="8296007" y="1529924"/>
                  <a:pt x="8302695" y="1529924"/>
                </a:cubicBezTo>
                <a:cubicBezTo>
                  <a:pt x="8302695" y="1547360"/>
                  <a:pt x="8302695" y="1561307"/>
                  <a:pt x="8302695" y="1578741"/>
                </a:cubicBezTo>
                <a:cubicBezTo>
                  <a:pt x="8346161" y="1575255"/>
                  <a:pt x="8386283" y="1571768"/>
                  <a:pt x="8429747" y="1568280"/>
                </a:cubicBezTo>
                <a:cubicBezTo>
                  <a:pt x="8429747" y="1550846"/>
                  <a:pt x="8429747" y="1536899"/>
                  <a:pt x="8429747" y="1519463"/>
                </a:cubicBezTo>
                <a:cubicBezTo>
                  <a:pt x="8453153" y="1519463"/>
                  <a:pt x="8476557" y="1519463"/>
                  <a:pt x="8496619" y="1519463"/>
                </a:cubicBezTo>
                <a:cubicBezTo>
                  <a:pt x="8496619" y="1509002"/>
                  <a:pt x="8496619" y="1502028"/>
                  <a:pt x="8496619" y="1491567"/>
                </a:cubicBezTo>
                <a:cubicBezTo>
                  <a:pt x="8543429" y="1491567"/>
                  <a:pt x="8590237" y="1491567"/>
                  <a:pt x="8637047" y="1491567"/>
                </a:cubicBezTo>
                <a:cubicBezTo>
                  <a:pt x="8637047" y="1498541"/>
                  <a:pt x="8637047" y="1502028"/>
                  <a:pt x="8637047" y="1509002"/>
                </a:cubicBezTo>
                <a:cubicBezTo>
                  <a:pt x="8667139" y="1509002"/>
                  <a:pt x="8697229" y="1509002"/>
                  <a:pt x="8727321" y="1509002"/>
                </a:cubicBezTo>
                <a:cubicBezTo>
                  <a:pt x="8727321" y="1512489"/>
                  <a:pt x="8727321" y="1515977"/>
                  <a:pt x="8727321" y="1519463"/>
                </a:cubicBezTo>
                <a:cubicBezTo>
                  <a:pt x="8734007" y="1519463"/>
                  <a:pt x="8744039" y="1519463"/>
                  <a:pt x="8754069" y="1519463"/>
                </a:cubicBezTo>
                <a:cubicBezTo>
                  <a:pt x="8754069" y="1522950"/>
                  <a:pt x="8754069" y="1526438"/>
                  <a:pt x="8754069" y="1529924"/>
                </a:cubicBezTo>
                <a:cubicBezTo>
                  <a:pt x="8760755" y="1529924"/>
                  <a:pt x="8770787" y="1529924"/>
                  <a:pt x="8777473" y="1529924"/>
                </a:cubicBezTo>
                <a:cubicBezTo>
                  <a:pt x="8777473" y="1519920"/>
                  <a:pt x="8777473" y="1509917"/>
                  <a:pt x="8777473" y="1499913"/>
                </a:cubicBezTo>
                <a:lnTo>
                  <a:pt x="8882887" y="1682495"/>
                </a:lnTo>
                <a:lnTo>
                  <a:pt x="0" y="1682495"/>
                </a:lnTo>
                <a:lnTo>
                  <a:pt x="63077" y="1573241"/>
                </a:lnTo>
                <a:cubicBezTo>
                  <a:pt x="82889" y="1571585"/>
                  <a:pt x="102742" y="1569932"/>
                  <a:pt x="123345" y="1568279"/>
                </a:cubicBezTo>
                <a:cubicBezTo>
                  <a:pt x="123345" y="1550844"/>
                  <a:pt x="123345" y="1536897"/>
                  <a:pt x="123345" y="1519461"/>
                </a:cubicBezTo>
                <a:cubicBezTo>
                  <a:pt x="146749" y="1519461"/>
                  <a:pt x="170153" y="1519461"/>
                  <a:pt x="190215" y="1519461"/>
                </a:cubicBezTo>
                <a:cubicBezTo>
                  <a:pt x="190215" y="1509000"/>
                  <a:pt x="190215" y="1502027"/>
                  <a:pt x="190215" y="1491566"/>
                </a:cubicBezTo>
                <a:cubicBezTo>
                  <a:pt x="237025" y="1491566"/>
                  <a:pt x="283834" y="1491566"/>
                  <a:pt x="330643" y="1491566"/>
                </a:cubicBezTo>
                <a:cubicBezTo>
                  <a:pt x="330643" y="1498539"/>
                  <a:pt x="330643" y="1502027"/>
                  <a:pt x="330643" y="1509000"/>
                </a:cubicBezTo>
                <a:cubicBezTo>
                  <a:pt x="360735" y="1509000"/>
                  <a:pt x="390826" y="1509000"/>
                  <a:pt x="420917" y="1509000"/>
                </a:cubicBezTo>
                <a:cubicBezTo>
                  <a:pt x="420917" y="1512488"/>
                  <a:pt x="420917" y="1515975"/>
                  <a:pt x="420917" y="1519461"/>
                </a:cubicBezTo>
                <a:cubicBezTo>
                  <a:pt x="427605" y="1519461"/>
                  <a:pt x="437635" y="1519461"/>
                  <a:pt x="447665" y="1519461"/>
                </a:cubicBezTo>
                <a:cubicBezTo>
                  <a:pt x="447665" y="1522949"/>
                  <a:pt x="447665" y="1526436"/>
                  <a:pt x="447665" y="1529922"/>
                </a:cubicBezTo>
                <a:cubicBezTo>
                  <a:pt x="454353" y="1529922"/>
                  <a:pt x="464383" y="1529922"/>
                  <a:pt x="471070" y="1529922"/>
                </a:cubicBezTo>
                <a:cubicBezTo>
                  <a:pt x="471070" y="1477619"/>
                  <a:pt x="471070" y="1425314"/>
                  <a:pt x="471070" y="1373009"/>
                </a:cubicBezTo>
                <a:cubicBezTo>
                  <a:pt x="494475" y="1366035"/>
                  <a:pt x="517881" y="1359062"/>
                  <a:pt x="541285" y="1352087"/>
                </a:cubicBezTo>
                <a:cubicBezTo>
                  <a:pt x="584751" y="1352087"/>
                  <a:pt x="628216" y="1352087"/>
                  <a:pt x="671681" y="1352087"/>
                </a:cubicBezTo>
                <a:cubicBezTo>
                  <a:pt x="671681" y="1268400"/>
                  <a:pt x="671681" y="1184712"/>
                  <a:pt x="671681" y="1101026"/>
                </a:cubicBezTo>
                <a:cubicBezTo>
                  <a:pt x="681712" y="1094051"/>
                  <a:pt x="695086" y="1090565"/>
                  <a:pt x="708460" y="1083590"/>
                </a:cubicBezTo>
                <a:cubicBezTo>
                  <a:pt x="761956" y="1076616"/>
                  <a:pt x="815453" y="1066155"/>
                  <a:pt x="868949" y="1055694"/>
                </a:cubicBezTo>
                <a:cubicBezTo>
                  <a:pt x="889011" y="1062668"/>
                  <a:pt x="905728" y="1069643"/>
                  <a:pt x="925789" y="1073129"/>
                </a:cubicBezTo>
                <a:cubicBezTo>
                  <a:pt x="929133" y="1076616"/>
                  <a:pt x="932476" y="1080104"/>
                  <a:pt x="935819" y="1083590"/>
                </a:cubicBezTo>
                <a:cubicBezTo>
                  <a:pt x="935819" y="1240503"/>
                  <a:pt x="935819" y="1397418"/>
                  <a:pt x="935819" y="1550844"/>
                </a:cubicBezTo>
                <a:cubicBezTo>
                  <a:pt x="942507" y="1550844"/>
                  <a:pt x="949193" y="1550844"/>
                  <a:pt x="959224" y="1550844"/>
                </a:cubicBezTo>
                <a:cubicBezTo>
                  <a:pt x="959224" y="1488080"/>
                  <a:pt x="959224" y="1425314"/>
                  <a:pt x="959224" y="1362548"/>
                </a:cubicBezTo>
                <a:cubicBezTo>
                  <a:pt x="965911" y="1362548"/>
                  <a:pt x="972598" y="1362548"/>
                  <a:pt x="979285" y="1362548"/>
                </a:cubicBezTo>
                <a:cubicBezTo>
                  <a:pt x="979285" y="1355574"/>
                  <a:pt x="979285" y="1352087"/>
                  <a:pt x="979285" y="1345113"/>
                </a:cubicBezTo>
                <a:cubicBezTo>
                  <a:pt x="985972" y="1341626"/>
                  <a:pt x="992659" y="1338140"/>
                  <a:pt x="999346" y="1334652"/>
                </a:cubicBezTo>
                <a:lnTo>
                  <a:pt x="1016063" y="1334652"/>
                </a:lnTo>
                <a:cubicBezTo>
                  <a:pt x="1016063" y="1327679"/>
                  <a:pt x="1016063" y="1324191"/>
                  <a:pt x="1016063" y="1317218"/>
                </a:cubicBezTo>
                <a:cubicBezTo>
                  <a:pt x="1019407" y="1313730"/>
                  <a:pt x="1026094" y="1310243"/>
                  <a:pt x="1029437" y="1306757"/>
                </a:cubicBezTo>
                <a:cubicBezTo>
                  <a:pt x="1039469" y="1306757"/>
                  <a:pt x="1052843" y="1306757"/>
                  <a:pt x="1062874" y="1306757"/>
                </a:cubicBezTo>
                <a:cubicBezTo>
                  <a:pt x="1062874" y="1324191"/>
                  <a:pt x="1062874" y="1345113"/>
                  <a:pt x="1062874" y="1362548"/>
                </a:cubicBezTo>
                <a:cubicBezTo>
                  <a:pt x="1086279" y="1362548"/>
                  <a:pt x="1109683" y="1362548"/>
                  <a:pt x="1133087" y="1362548"/>
                </a:cubicBezTo>
                <a:cubicBezTo>
                  <a:pt x="1133087" y="1428801"/>
                  <a:pt x="1133087" y="1491566"/>
                  <a:pt x="1133087" y="1557819"/>
                </a:cubicBezTo>
                <a:cubicBezTo>
                  <a:pt x="1143118" y="1557819"/>
                  <a:pt x="1153149" y="1557819"/>
                  <a:pt x="1159835" y="1557819"/>
                </a:cubicBezTo>
                <a:cubicBezTo>
                  <a:pt x="1169866" y="1554332"/>
                  <a:pt x="1176553" y="1550844"/>
                  <a:pt x="1186583" y="1547358"/>
                </a:cubicBezTo>
                <a:cubicBezTo>
                  <a:pt x="1186583" y="1540383"/>
                  <a:pt x="1186583" y="1536897"/>
                  <a:pt x="1186583" y="1533410"/>
                </a:cubicBezTo>
                <a:cubicBezTo>
                  <a:pt x="1183240" y="1533410"/>
                  <a:pt x="1179897" y="1529922"/>
                  <a:pt x="1176553" y="1529922"/>
                </a:cubicBezTo>
                <a:cubicBezTo>
                  <a:pt x="1176553" y="1526436"/>
                  <a:pt x="1176553" y="1522949"/>
                  <a:pt x="1176553" y="1519461"/>
                </a:cubicBezTo>
                <a:cubicBezTo>
                  <a:pt x="1179897" y="1515975"/>
                  <a:pt x="1183240" y="1515975"/>
                  <a:pt x="1186583" y="1512488"/>
                </a:cubicBezTo>
                <a:cubicBezTo>
                  <a:pt x="1186583" y="1488080"/>
                  <a:pt x="1186583" y="1460183"/>
                  <a:pt x="1186583" y="1435775"/>
                </a:cubicBezTo>
                <a:cubicBezTo>
                  <a:pt x="1183240" y="1435775"/>
                  <a:pt x="1179897" y="1432287"/>
                  <a:pt x="1176553" y="1432287"/>
                </a:cubicBezTo>
                <a:cubicBezTo>
                  <a:pt x="1176553" y="1428801"/>
                  <a:pt x="1176553" y="1425314"/>
                  <a:pt x="1176553" y="1421826"/>
                </a:cubicBezTo>
                <a:cubicBezTo>
                  <a:pt x="1179897" y="1418340"/>
                  <a:pt x="1183240" y="1418340"/>
                  <a:pt x="1186583" y="1414853"/>
                </a:cubicBezTo>
                <a:lnTo>
                  <a:pt x="1193271" y="1407879"/>
                </a:lnTo>
                <a:lnTo>
                  <a:pt x="1193271" y="1393931"/>
                </a:lnTo>
                <a:cubicBezTo>
                  <a:pt x="1189927" y="1393931"/>
                  <a:pt x="1189927" y="1393931"/>
                  <a:pt x="1186583" y="1393931"/>
                </a:cubicBezTo>
                <a:cubicBezTo>
                  <a:pt x="1186583" y="1390443"/>
                  <a:pt x="1186583" y="1386957"/>
                  <a:pt x="1186583" y="1383470"/>
                </a:cubicBezTo>
                <a:cubicBezTo>
                  <a:pt x="1189927" y="1383470"/>
                  <a:pt x="1193271" y="1379982"/>
                  <a:pt x="1196614" y="1376496"/>
                </a:cubicBezTo>
                <a:cubicBezTo>
                  <a:pt x="1199957" y="1334652"/>
                  <a:pt x="1209988" y="1299783"/>
                  <a:pt x="1250110" y="1278861"/>
                </a:cubicBezTo>
                <a:cubicBezTo>
                  <a:pt x="1246767" y="1278861"/>
                  <a:pt x="1246767" y="1275374"/>
                  <a:pt x="1243423" y="1275374"/>
                </a:cubicBezTo>
                <a:cubicBezTo>
                  <a:pt x="1243423" y="1271886"/>
                  <a:pt x="1243423" y="1268400"/>
                  <a:pt x="1243423" y="1264913"/>
                </a:cubicBezTo>
                <a:cubicBezTo>
                  <a:pt x="1246767" y="1264913"/>
                  <a:pt x="1250110" y="1261425"/>
                  <a:pt x="1253453" y="1261425"/>
                </a:cubicBezTo>
                <a:cubicBezTo>
                  <a:pt x="1253453" y="1254452"/>
                  <a:pt x="1253453" y="1250964"/>
                  <a:pt x="1253453" y="1247478"/>
                </a:cubicBezTo>
                <a:cubicBezTo>
                  <a:pt x="1256797" y="1247478"/>
                  <a:pt x="1256797" y="1247478"/>
                  <a:pt x="1260141" y="1247478"/>
                </a:cubicBezTo>
                <a:cubicBezTo>
                  <a:pt x="1260141" y="1237017"/>
                  <a:pt x="1260141" y="1226556"/>
                  <a:pt x="1260141" y="1216095"/>
                </a:cubicBezTo>
                <a:cubicBezTo>
                  <a:pt x="1256797" y="1216095"/>
                  <a:pt x="1256797" y="1216095"/>
                  <a:pt x="1253453" y="1216095"/>
                </a:cubicBezTo>
                <a:cubicBezTo>
                  <a:pt x="1253453" y="1212608"/>
                  <a:pt x="1253453" y="1212608"/>
                  <a:pt x="1253453" y="1209122"/>
                </a:cubicBezTo>
                <a:lnTo>
                  <a:pt x="1260141" y="1205634"/>
                </a:lnTo>
                <a:cubicBezTo>
                  <a:pt x="1266827" y="1198661"/>
                  <a:pt x="1270171" y="1191686"/>
                  <a:pt x="1276858" y="1181225"/>
                </a:cubicBezTo>
                <a:cubicBezTo>
                  <a:pt x="1280201" y="1174251"/>
                  <a:pt x="1280201" y="1170765"/>
                  <a:pt x="1280201" y="1167278"/>
                </a:cubicBezTo>
                <a:cubicBezTo>
                  <a:pt x="1273515" y="1156817"/>
                  <a:pt x="1273515" y="1139382"/>
                  <a:pt x="1280201" y="1128921"/>
                </a:cubicBezTo>
                <a:cubicBezTo>
                  <a:pt x="1280203" y="1128917"/>
                  <a:pt x="1280225" y="1128848"/>
                  <a:pt x="1280620" y="1127613"/>
                </a:cubicBezTo>
                <a:lnTo>
                  <a:pt x="1283545" y="1118460"/>
                </a:lnTo>
                <a:cubicBezTo>
                  <a:pt x="1283547" y="1118465"/>
                  <a:pt x="1283569" y="1118534"/>
                  <a:pt x="1283963" y="1119768"/>
                </a:cubicBezTo>
                <a:lnTo>
                  <a:pt x="1286889" y="1128921"/>
                </a:lnTo>
                <a:cubicBezTo>
                  <a:pt x="1293575" y="1139382"/>
                  <a:pt x="1296919" y="1156817"/>
                  <a:pt x="1290232" y="1167278"/>
                </a:cubicBezTo>
                <a:cubicBezTo>
                  <a:pt x="1290232" y="1170765"/>
                  <a:pt x="1290232" y="1174251"/>
                  <a:pt x="1290232" y="1177739"/>
                </a:cubicBezTo>
                <a:cubicBezTo>
                  <a:pt x="1296919" y="1188200"/>
                  <a:pt x="1303606" y="1198661"/>
                  <a:pt x="1306951" y="1205634"/>
                </a:cubicBezTo>
                <a:cubicBezTo>
                  <a:pt x="1310295" y="1205634"/>
                  <a:pt x="1310295" y="1209122"/>
                  <a:pt x="1313638" y="1209122"/>
                </a:cubicBezTo>
                <a:cubicBezTo>
                  <a:pt x="1313638" y="1212608"/>
                  <a:pt x="1313638" y="1212608"/>
                  <a:pt x="1313638" y="1216095"/>
                </a:cubicBezTo>
                <a:cubicBezTo>
                  <a:pt x="1310295" y="1226556"/>
                  <a:pt x="1310295" y="1237017"/>
                  <a:pt x="1310295" y="1247478"/>
                </a:cubicBezTo>
                <a:cubicBezTo>
                  <a:pt x="1316981" y="1250964"/>
                  <a:pt x="1316981" y="1254452"/>
                  <a:pt x="1316981" y="1261425"/>
                </a:cubicBezTo>
                <a:lnTo>
                  <a:pt x="1323669" y="1264913"/>
                </a:lnTo>
                <a:cubicBezTo>
                  <a:pt x="1323669" y="1268400"/>
                  <a:pt x="1323669" y="1271886"/>
                  <a:pt x="1323669" y="1275374"/>
                </a:cubicBezTo>
                <a:cubicBezTo>
                  <a:pt x="1320325" y="1278861"/>
                  <a:pt x="1320325" y="1278861"/>
                  <a:pt x="1316981" y="1278861"/>
                </a:cubicBezTo>
                <a:cubicBezTo>
                  <a:pt x="1337042" y="1289322"/>
                  <a:pt x="1348745" y="1303270"/>
                  <a:pt x="1356268" y="1319833"/>
                </a:cubicBezTo>
                <a:lnTo>
                  <a:pt x="1369603" y="1373009"/>
                </a:lnTo>
                <a:lnTo>
                  <a:pt x="1417287" y="1373009"/>
                </a:lnTo>
                <a:lnTo>
                  <a:pt x="1417287" y="1329494"/>
                </a:lnTo>
                <a:lnTo>
                  <a:pt x="1409211" y="1329494"/>
                </a:lnTo>
                <a:cubicBezTo>
                  <a:pt x="1409211" y="1329459"/>
                  <a:pt x="1409211" y="1326621"/>
                  <a:pt x="1409211" y="1086294"/>
                </a:cubicBezTo>
                <a:cubicBezTo>
                  <a:pt x="1409228" y="1086294"/>
                  <a:pt x="1409934" y="1086294"/>
                  <a:pt x="1439612" y="1086294"/>
                </a:cubicBezTo>
                <a:cubicBezTo>
                  <a:pt x="1439618" y="1086285"/>
                  <a:pt x="1439673" y="1086162"/>
                  <a:pt x="1440372" y="1084673"/>
                </a:cubicBezTo>
                <a:lnTo>
                  <a:pt x="1445691" y="1073324"/>
                </a:lnTo>
                <a:cubicBezTo>
                  <a:pt x="1445705" y="1073325"/>
                  <a:pt x="1445874" y="1073352"/>
                  <a:pt x="1448352" y="1073729"/>
                </a:cubicBezTo>
                <a:lnTo>
                  <a:pt x="1466972" y="1076565"/>
                </a:lnTo>
                <a:cubicBezTo>
                  <a:pt x="1466976" y="1076580"/>
                  <a:pt x="1467033" y="1076732"/>
                  <a:pt x="1467732" y="1078593"/>
                </a:cubicBezTo>
                <a:lnTo>
                  <a:pt x="1473051" y="1092779"/>
                </a:lnTo>
                <a:cubicBezTo>
                  <a:pt x="1473072" y="1092780"/>
                  <a:pt x="1473966" y="1092855"/>
                  <a:pt x="1512572" y="1096022"/>
                </a:cubicBezTo>
                <a:cubicBezTo>
                  <a:pt x="1512572" y="1095992"/>
                  <a:pt x="1512572" y="1093697"/>
                  <a:pt x="1512572" y="911190"/>
                </a:cubicBezTo>
                <a:cubicBezTo>
                  <a:pt x="1512585" y="911190"/>
                  <a:pt x="1512764" y="911190"/>
                  <a:pt x="1515612" y="911190"/>
                </a:cubicBezTo>
                <a:lnTo>
                  <a:pt x="1536893" y="911190"/>
                </a:lnTo>
                <a:cubicBezTo>
                  <a:pt x="1536893" y="911157"/>
                  <a:pt x="1536893" y="908586"/>
                  <a:pt x="1536893" y="706902"/>
                </a:cubicBezTo>
                <a:cubicBezTo>
                  <a:pt x="1536905" y="706902"/>
                  <a:pt x="1537067" y="706902"/>
                  <a:pt x="1539552" y="706902"/>
                </a:cubicBezTo>
                <a:lnTo>
                  <a:pt x="1558173" y="706902"/>
                </a:lnTo>
                <a:cubicBezTo>
                  <a:pt x="1558173" y="706877"/>
                  <a:pt x="1558173" y="704768"/>
                  <a:pt x="1558173" y="535041"/>
                </a:cubicBezTo>
                <a:cubicBezTo>
                  <a:pt x="1564253" y="531798"/>
                  <a:pt x="1564253" y="531798"/>
                  <a:pt x="1564253" y="492885"/>
                </a:cubicBezTo>
                <a:cubicBezTo>
                  <a:pt x="1564263" y="492885"/>
                  <a:pt x="1564443" y="492885"/>
                  <a:pt x="1567293" y="492885"/>
                </a:cubicBezTo>
                <a:lnTo>
                  <a:pt x="1588574" y="492885"/>
                </a:lnTo>
                <a:cubicBezTo>
                  <a:pt x="1588590" y="492851"/>
                  <a:pt x="1589499" y="490800"/>
                  <a:pt x="1643294" y="369665"/>
                </a:cubicBezTo>
                <a:cubicBezTo>
                  <a:pt x="1643294" y="369644"/>
                  <a:pt x="1643345" y="366717"/>
                  <a:pt x="16493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94194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دو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D63C985-D59B-CEF3-4443-2B9D41BC187C}"/>
              </a:ext>
            </a:extLst>
          </p:cNvPr>
          <p:cNvSpPr/>
          <p:nvPr userDrawn="1"/>
        </p:nvSpPr>
        <p:spPr>
          <a:xfrm>
            <a:off x="134198" y="239476"/>
            <a:ext cx="9193124" cy="6459291"/>
          </a:xfrm>
          <a:prstGeom prst="roundRect">
            <a:avLst>
              <a:gd name="adj" fmla="val 1893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362670C-B330-9D0B-B48C-1EF9004F87BD}"/>
              </a:ext>
            </a:extLst>
          </p:cNvPr>
          <p:cNvSpPr/>
          <p:nvPr userDrawn="1"/>
        </p:nvSpPr>
        <p:spPr>
          <a:xfrm>
            <a:off x="360640" y="71771"/>
            <a:ext cx="8737564" cy="434991"/>
          </a:xfrm>
          <a:prstGeom prst="rect">
            <a:avLst/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1BCB148-E1F1-19DB-3C3B-E358AE75C37E}"/>
              </a:ext>
            </a:extLst>
          </p:cNvPr>
          <p:cNvSpPr/>
          <p:nvPr userDrawn="1"/>
        </p:nvSpPr>
        <p:spPr>
          <a:xfrm>
            <a:off x="9496926" y="0"/>
            <a:ext cx="269250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4537DF36-795F-42C4-5756-C364399EDD1D}"/>
              </a:ext>
            </a:extLst>
          </p:cNvPr>
          <p:cNvSpPr/>
          <p:nvPr userDrawn="1"/>
        </p:nvSpPr>
        <p:spPr>
          <a:xfrm>
            <a:off x="10562416" y="1736873"/>
            <a:ext cx="563852" cy="4394360"/>
          </a:xfrm>
          <a:custGeom>
            <a:avLst/>
            <a:gdLst>
              <a:gd name="connsiteX0" fmla="*/ 0 w 563852"/>
              <a:gd name="connsiteY0" fmla="*/ 0 h 4394360"/>
              <a:gd name="connsiteX1" fmla="*/ 563852 w 563852"/>
              <a:gd name="connsiteY1" fmla="*/ 0 h 4394360"/>
              <a:gd name="connsiteX2" fmla="*/ 563852 w 563852"/>
              <a:gd name="connsiteY2" fmla="*/ 305346 h 4394360"/>
              <a:gd name="connsiteX3" fmla="*/ 456952 w 563852"/>
              <a:gd name="connsiteY3" fmla="*/ 305346 h 4394360"/>
              <a:gd name="connsiteX4" fmla="*/ 356747 w 563852"/>
              <a:gd name="connsiteY4" fmla="*/ 405551 h 4394360"/>
              <a:gd name="connsiteX5" fmla="*/ 456952 w 563852"/>
              <a:gd name="connsiteY5" fmla="*/ 505756 h 4394360"/>
              <a:gd name="connsiteX6" fmla="*/ 563852 w 563852"/>
              <a:gd name="connsiteY6" fmla="*/ 505756 h 4394360"/>
              <a:gd name="connsiteX7" fmla="*/ 563852 w 563852"/>
              <a:gd name="connsiteY7" fmla="*/ 1184167 h 4394360"/>
              <a:gd name="connsiteX8" fmla="*/ 456952 w 563852"/>
              <a:gd name="connsiteY8" fmla="*/ 1184167 h 4394360"/>
              <a:gd name="connsiteX9" fmla="*/ 356747 w 563852"/>
              <a:gd name="connsiteY9" fmla="*/ 1284372 h 4394360"/>
              <a:gd name="connsiteX10" fmla="*/ 456952 w 563852"/>
              <a:gd name="connsiteY10" fmla="*/ 1384577 h 4394360"/>
              <a:gd name="connsiteX11" fmla="*/ 563852 w 563852"/>
              <a:gd name="connsiteY11" fmla="*/ 1384577 h 4394360"/>
              <a:gd name="connsiteX12" fmla="*/ 563852 w 563852"/>
              <a:gd name="connsiteY12" fmla="*/ 2062988 h 4394360"/>
              <a:gd name="connsiteX13" fmla="*/ 456952 w 563852"/>
              <a:gd name="connsiteY13" fmla="*/ 2062988 h 4394360"/>
              <a:gd name="connsiteX14" fmla="*/ 356747 w 563852"/>
              <a:gd name="connsiteY14" fmla="*/ 2163193 h 4394360"/>
              <a:gd name="connsiteX15" fmla="*/ 456952 w 563852"/>
              <a:gd name="connsiteY15" fmla="*/ 2263398 h 4394360"/>
              <a:gd name="connsiteX16" fmla="*/ 563852 w 563852"/>
              <a:gd name="connsiteY16" fmla="*/ 2263398 h 4394360"/>
              <a:gd name="connsiteX17" fmla="*/ 563852 w 563852"/>
              <a:gd name="connsiteY17" fmla="*/ 2941809 h 4394360"/>
              <a:gd name="connsiteX18" fmla="*/ 456952 w 563852"/>
              <a:gd name="connsiteY18" fmla="*/ 2941809 h 4394360"/>
              <a:gd name="connsiteX19" fmla="*/ 356747 w 563852"/>
              <a:gd name="connsiteY19" fmla="*/ 3042014 h 4394360"/>
              <a:gd name="connsiteX20" fmla="*/ 456952 w 563852"/>
              <a:gd name="connsiteY20" fmla="*/ 3142219 h 4394360"/>
              <a:gd name="connsiteX21" fmla="*/ 563852 w 563852"/>
              <a:gd name="connsiteY21" fmla="*/ 3142219 h 4394360"/>
              <a:gd name="connsiteX22" fmla="*/ 563852 w 563852"/>
              <a:gd name="connsiteY22" fmla="*/ 3820630 h 4394360"/>
              <a:gd name="connsiteX23" fmla="*/ 456952 w 563852"/>
              <a:gd name="connsiteY23" fmla="*/ 3820630 h 4394360"/>
              <a:gd name="connsiteX24" fmla="*/ 356747 w 563852"/>
              <a:gd name="connsiteY24" fmla="*/ 3920835 h 4394360"/>
              <a:gd name="connsiteX25" fmla="*/ 456952 w 563852"/>
              <a:gd name="connsiteY25" fmla="*/ 4021040 h 4394360"/>
              <a:gd name="connsiteX26" fmla="*/ 563852 w 563852"/>
              <a:gd name="connsiteY26" fmla="*/ 4021040 h 4394360"/>
              <a:gd name="connsiteX27" fmla="*/ 563852 w 563852"/>
              <a:gd name="connsiteY27" fmla="*/ 4394360 h 4394360"/>
              <a:gd name="connsiteX28" fmla="*/ 0 w 563852"/>
              <a:gd name="connsiteY28" fmla="*/ 4394360 h 4394360"/>
              <a:gd name="connsiteX29" fmla="*/ 0 w 563852"/>
              <a:gd name="connsiteY29" fmla="*/ 4021040 h 4394360"/>
              <a:gd name="connsiteX30" fmla="*/ 106901 w 563852"/>
              <a:gd name="connsiteY30" fmla="*/ 4021040 h 4394360"/>
              <a:gd name="connsiteX31" fmla="*/ 207106 w 563852"/>
              <a:gd name="connsiteY31" fmla="*/ 3920835 h 4394360"/>
              <a:gd name="connsiteX32" fmla="*/ 106901 w 563852"/>
              <a:gd name="connsiteY32" fmla="*/ 3820630 h 4394360"/>
              <a:gd name="connsiteX33" fmla="*/ 0 w 563852"/>
              <a:gd name="connsiteY33" fmla="*/ 3820630 h 4394360"/>
              <a:gd name="connsiteX34" fmla="*/ 0 w 563852"/>
              <a:gd name="connsiteY34" fmla="*/ 3142219 h 4394360"/>
              <a:gd name="connsiteX35" fmla="*/ 106901 w 563852"/>
              <a:gd name="connsiteY35" fmla="*/ 3142219 h 4394360"/>
              <a:gd name="connsiteX36" fmla="*/ 207106 w 563852"/>
              <a:gd name="connsiteY36" fmla="*/ 3042014 h 4394360"/>
              <a:gd name="connsiteX37" fmla="*/ 106901 w 563852"/>
              <a:gd name="connsiteY37" fmla="*/ 2941809 h 4394360"/>
              <a:gd name="connsiteX38" fmla="*/ 0 w 563852"/>
              <a:gd name="connsiteY38" fmla="*/ 2941809 h 4394360"/>
              <a:gd name="connsiteX39" fmla="*/ 0 w 563852"/>
              <a:gd name="connsiteY39" fmla="*/ 2263398 h 4394360"/>
              <a:gd name="connsiteX40" fmla="*/ 106901 w 563852"/>
              <a:gd name="connsiteY40" fmla="*/ 2263398 h 4394360"/>
              <a:gd name="connsiteX41" fmla="*/ 207106 w 563852"/>
              <a:gd name="connsiteY41" fmla="*/ 2163193 h 4394360"/>
              <a:gd name="connsiteX42" fmla="*/ 106901 w 563852"/>
              <a:gd name="connsiteY42" fmla="*/ 2062988 h 4394360"/>
              <a:gd name="connsiteX43" fmla="*/ 0 w 563852"/>
              <a:gd name="connsiteY43" fmla="*/ 2062988 h 4394360"/>
              <a:gd name="connsiteX44" fmla="*/ 0 w 563852"/>
              <a:gd name="connsiteY44" fmla="*/ 1384577 h 4394360"/>
              <a:gd name="connsiteX45" fmla="*/ 106901 w 563852"/>
              <a:gd name="connsiteY45" fmla="*/ 1384577 h 4394360"/>
              <a:gd name="connsiteX46" fmla="*/ 207106 w 563852"/>
              <a:gd name="connsiteY46" fmla="*/ 1284372 h 4394360"/>
              <a:gd name="connsiteX47" fmla="*/ 106901 w 563852"/>
              <a:gd name="connsiteY47" fmla="*/ 1184167 h 4394360"/>
              <a:gd name="connsiteX48" fmla="*/ 0 w 563852"/>
              <a:gd name="connsiteY48" fmla="*/ 1184167 h 4394360"/>
              <a:gd name="connsiteX49" fmla="*/ 0 w 563852"/>
              <a:gd name="connsiteY49" fmla="*/ 505756 h 4394360"/>
              <a:gd name="connsiteX50" fmla="*/ 106901 w 563852"/>
              <a:gd name="connsiteY50" fmla="*/ 505756 h 4394360"/>
              <a:gd name="connsiteX51" fmla="*/ 207106 w 563852"/>
              <a:gd name="connsiteY51" fmla="*/ 405551 h 4394360"/>
              <a:gd name="connsiteX52" fmla="*/ 106901 w 563852"/>
              <a:gd name="connsiteY52" fmla="*/ 305346 h 4394360"/>
              <a:gd name="connsiteX53" fmla="*/ 0 w 563852"/>
              <a:gd name="connsiteY53" fmla="*/ 305346 h 43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3852" h="4394360">
                <a:moveTo>
                  <a:pt x="0" y="0"/>
                </a:moveTo>
                <a:lnTo>
                  <a:pt x="563852" y="0"/>
                </a:lnTo>
                <a:lnTo>
                  <a:pt x="563852" y="305346"/>
                </a:lnTo>
                <a:lnTo>
                  <a:pt x="456952" y="305346"/>
                </a:lnTo>
                <a:cubicBezTo>
                  <a:pt x="401610" y="305346"/>
                  <a:pt x="356747" y="350209"/>
                  <a:pt x="356747" y="405551"/>
                </a:cubicBezTo>
                <a:cubicBezTo>
                  <a:pt x="356747" y="460893"/>
                  <a:pt x="401610" y="505756"/>
                  <a:pt x="456952" y="505756"/>
                </a:cubicBezTo>
                <a:lnTo>
                  <a:pt x="563852" y="505756"/>
                </a:lnTo>
                <a:lnTo>
                  <a:pt x="563852" y="1184167"/>
                </a:lnTo>
                <a:lnTo>
                  <a:pt x="456952" y="1184167"/>
                </a:lnTo>
                <a:cubicBezTo>
                  <a:pt x="401610" y="1184167"/>
                  <a:pt x="356747" y="1229030"/>
                  <a:pt x="356747" y="1284372"/>
                </a:cubicBezTo>
                <a:cubicBezTo>
                  <a:pt x="356747" y="1339714"/>
                  <a:pt x="401610" y="1384577"/>
                  <a:pt x="456952" y="1384577"/>
                </a:cubicBezTo>
                <a:lnTo>
                  <a:pt x="563852" y="1384577"/>
                </a:lnTo>
                <a:lnTo>
                  <a:pt x="563852" y="2062988"/>
                </a:lnTo>
                <a:lnTo>
                  <a:pt x="456952" y="2062988"/>
                </a:lnTo>
                <a:cubicBezTo>
                  <a:pt x="401610" y="2062988"/>
                  <a:pt x="356747" y="2107851"/>
                  <a:pt x="356747" y="2163193"/>
                </a:cubicBezTo>
                <a:cubicBezTo>
                  <a:pt x="356747" y="2218535"/>
                  <a:pt x="401610" y="2263398"/>
                  <a:pt x="456952" y="2263398"/>
                </a:cubicBezTo>
                <a:lnTo>
                  <a:pt x="563852" y="2263398"/>
                </a:lnTo>
                <a:lnTo>
                  <a:pt x="563852" y="2941809"/>
                </a:lnTo>
                <a:lnTo>
                  <a:pt x="456952" y="2941809"/>
                </a:lnTo>
                <a:cubicBezTo>
                  <a:pt x="401610" y="2941809"/>
                  <a:pt x="356747" y="2986672"/>
                  <a:pt x="356747" y="3042014"/>
                </a:cubicBezTo>
                <a:cubicBezTo>
                  <a:pt x="356747" y="3097356"/>
                  <a:pt x="401610" y="3142219"/>
                  <a:pt x="456952" y="3142219"/>
                </a:cubicBezTo>
                <a:lnTo>
                  <a:pt x="563852" y="3142219"/>
                </a:lnTo>
                <a:lnTo>
                  <a:pt x="563852" y="3820630"/>
                </a:lnTo>
                <a:lnTo>
                  <a:pt x="456952" y="3820630"/>
                </a:lnTo>
                <a:cubicBezTo>
                  <a:pt x="401610" y="3820630"/>
                  <a:pt x="356747" y="3865493"/>
                  <a:pt x="356747" y="3920835"/>
                </a:cubicBezTo>
                <a:cubicBezTo>
                  <a:pt x="356747" y="3976177"/>
                  <a:pt x="401610" y="4021040"/>
                  <a:pt x="456952" y="4021040"/>
                </a:cubicBezTo>
                <a:lnTo>
                  <a:pt x="563852" y="4021040"/>
                </a:lnTo>
                <a:lnTo>
                  <a:pt x="563852" y="4394360"/>
                </a:lnTo>
                <a:lnTo>
                  <a:pt x="0" y="4394360"/>
                </a:lnTo>
                <a:lnTo>
                  <a:pt x="0" y="4021040"/>
                </a:lnTo>
                <a:lnTo>
                  <a:pt x="106901" y="4021040"/>
                </a:lnTo>
                <a:cubicBezTo>
                  <a:pt x="162243" y="4021040"/>
                  <a:pt x="207106" y="3976177"/>
                  <a:pt x="207106" y="3920835"/>
                </a:cubicBezTo>
                <a:cubicBezTo>
                  <a:pt x="207106" y="3865493"/>
                  <a:pt x="162243" y="3820630"/>
                  <a:pt x="106901" y="3820630"/>
                </a:cubicBezTo>
                <a:lnTo>
                  <a:pt x="0" y="3820630"/>
                </a:lnTo>
                <a:lnTo>
                  <a:pt x="0" y="3142219"/>
                </a:lnTo>
                <a:lnTo>
                  <a:pt x="106901" y="3142219"/>
                </a:lnTo>
                <a:cubicBezTo>
                  <a:pt x="162243" y="3142219"/>
                  <a:pt x="207106" y="3097356"/>
                  <a:pt x="207106" y="3042014"/>
                </a:cubicBezTo>
                <a:cubicBezTo>
                  <a:pt x="207106" y="2986672"/>
                  <a:pt x="162243" y="2941809"/>
                  <a:pt x="106901" y="2941809"/>
                </a:cubicBezTo>
                <a:lnTo>
                  <a:pt x="0" y="2941809"/>
                </a:lnTo>
                <a:lnTo>
                  <a:pt x="0" y="2263398"/>
                </a:lnTo>
                <a:lnTo>
                  <a:pt x="106901" y="2263398"/>
                </a:lnTo>
                <a:cubicBezTo>
                  <a:pt x="162243" y="2263398"/>
                  <a:pt x="207106" y="2218535"/>
                  <a:pt x="207106" y="2163193"/>
                </a:cubicBezTo>
                <a:cubicBezTo>
                  <a:pt x="207106" y="2107851"/>
                  <a:pt x="162243" y="2062988"/>
                  <a:pt x="106901" y="2062988"/>
                </a:cubicBezTo>
                <a:lnTo>
                  <a:pt x="0" y="2062988"/>
                </a:lnTo>
                <a:lnTo>
                  <a:pt x="0" y="1384577"/>
                </a:lnTo>
                <a:lnTo>
                  <a:pt x="106901" y="1384577"/>
                </a:lnTo>
                <a:cubicBezTo>
                  <a:pt x="162243" y="1384577"/>
                  <a:pt x="207106" y="1339714"/>
                  <a:pt x="207106" y="1284372"/>
                </a:cubicBezTo>
                <a:cubicBezTo>
                  <a:pt x="207106" y="1229030"/>
                  <a:pt x="162243" y="1184167"/>
                  <a:pt x="106901" y="1184167"/>
                </a:cubicBezTo>
                <a:lnTo>
                  <a:pt x="0" y="1184167"/>
                </a:lnTo>
                <a:lnTo>
                  <a:pt x="0" y="505756"/>
                </a:lnTo>
                <a:lnTo>
                  <a:pt x="106901" y="505756"/>
                </a:lnTo>
                <a:cubicBezTo>
                  <a:pt x="162243" y="505756"/>
                  <a:pt x="207106" y="460893"/>
                  <a:pt x="207106" y="405551"/>
                </a:cubicBezTo>
                <a:cubicBezTo>
                  <a:pt x="207106" y="350209"/>
                  <a:pt x="162243" y="305346"/>
                  <a:pt x="106901" y="305346"/>
                </a:cubicBezTo>
                <a:lnTo>
                  <a:pt x="0" y="305346"/>
                </a:lnTo>
                <a:close/>
              </a:path>
            </a:pathLst>
          </a:cu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fa-IR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5718554-C280-622A-0EA3-F7330146FA6A}"/>
              </a:ext>
            </a:extLst>
          </p:cNvPr>
          <p:cNvSpPr/>
          <p:nvPr userDrawn="1"/>
        </p:nvSpPr>
        <p:spPr>
          <a:xfrm>
            <a:off x="9668539" y="1368129"/>
            <a:ext cx="2351606" cy="679010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F3A4B36-D235-89C3-F39F-E6CEDA02A413}"/>
              </a:ext>
            </a:extLst>
          </p:cNvPr>
          <p:cNvSpPr/>
          <p:nvPr userDrawn="1"/>
        </p:nvSpPr>
        <p:spPr>
          <a:xfrm>
            <a:off x="9668539" y="2238847"/>
            <a:ext cx="2351606" cy="685936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6613BD8-BF05-92D6-519F-045503A15693}"/>
              </a:ext>
            </a:extLst>
          </p:cNvPr>
          <p:cNvSpPr/>
          <p:nvPr userDrawn="1"/>
        </p:nvSpPr>
        <p:spPr>
          <a:xfrm>
            <a:off x="9668539" y="3118223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B612838-FB79-D23C-91AD-190CB4FDA818}"/>
              </a:ext>
            </a:extLst>
          </p:cNvPr>
          <p:cNvSpPr/>
          <p:nvPr userDrawn="1"/>
        </p:nvSpPr>
        <p:spPr>
          <a:xfrm>
            <a:off x="9668539" y="4000100"/>
            <a:ext cx="2351606" cy="681520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456301-816F-1CEC-C76E-DCF21B5006B4}"/>
              </a:ext>
            </a:extLst>
          </p:cNvPr>
          <p:cNvSpPr/>
          <p:nvPr userDrawn="1"/>
        </p:nvSpPr>
        <p:spPr>
          <a:xfrm>
            <a:off x="9668539" y="4878834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68CDCD9-3C1D-4C7F-7AC8-C482422894F7}"/>
              </a:ext>
            </a:extLst>
          </p:cNvPr>
          <p:cNvSpPr/>
          <p:nvPr userDrawn="1"/>
        </p:nvSpPr>
        <p:spPr>
          <a:xfrm>
            <a:off x="9668539" y="5754426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D4DB5668-683C-950C-7094-C181A2A6CF32}"/>
              </a:ext>
            </a:extLst>
          </p:cNvPr>
          <p:cNvSpPr/>
          <p:nvPr userDrawn="1"/>
        </p:nvSpPr>
        <p:spPr>
          <a:xfrm>
            <a:off x="9735209" y="142618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D1208EE-6465-8414-7F53-927DD92431E8}"/>
              </a:ext>
            </a:extLst>
          </p:cNvPr>
          <p:cNvSpPr/>
          <p:nvPr userDrawn="1"/>
        </p:nvSpPr>
        <p:spPr>
          <a:xfrm>
            <a:off x="11436089" y="148529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17" name="TextBox 16">
            <a:hlinkClick r:id="rId2" action="ppaction://hlinksldjump"/>
            <a:extLst>
              <a:ext uri="{FF2B5EF4-FFF2-40B4-BE49-F238E27FC236}">
                <a16:creationId xmlns:a16="http://schemas.microsoft.com/office/drawing/2014/main" xmlns="" id="{9B0116E8-D203-6C77-275B-81B3F2DDBFCD}"/>
              </a:ext>
            </a:extLst>
          </p:cNvPr>
          <p:cNvSpPr txBox="1"/>
          <p:nvPr userDrawn="1"/>
        </p:nvSpPr>
        <p:spPr>
          <a:xfrm>
            <a:off x="10029873" y="154376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مقدمه و کلیات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2929967-07C3-B64C-0C14-B12E7A6388C5}"/>
              </a:ext>
            </a:extLst>
          </p:cNvPr>
          <p:cNvSpPr/>
          <p:nvPr userDrawn="1"/>
        </p:nvSpPr>
        <p:spPr>
          <a:xfrm>
            <a:off x="11469092" y="148529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1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DBC8B37-7DFE-1103-0179-7104F2229E1E}"/>
              </a:ext>
            </a:extLst>
          </p:cNvPr>
          <p:cNvSpPr/>
          <p:nvPr userDrawn="1"/>
        </p:nvSpPr>
        <p:spPr>
          <a:xfrm>
            <a:off x="9735209" y="2300682"/>
            <a:ext cx="2218266" cy="562908"/>
          </a:xfrm>
          <a:prstGeom prst="roundRect">
            <a:avLst>
              <a:gd name="adj" fmla="val 50000"/>
            </a:avLst>
          </a:prstGeom>
          <a:solidFill>
            <a:srgbClr val="FFCE33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FE579EC-1066-A400-30BE-77FC90024F30}"/>
              </a:ext>
            </a:extLst>
          </p:cNvPr>
          <p:cNvSpPr/>
          <p:nvPr userDrawn="1"/>
        </p:nvSpPr>
        <p:spPr>
          <a:xfrm>
            <a:off x="11436089" y="2359800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1" name="TextBox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2B2B226D-2D0D-F2A0-D4FD-AFA467F0CC1F}"/>
              </a:ext>
            </a:extLst>
          </p:cNvPr>
          <p:cNvSpPr txBox="1"/>
          <p:nvPr userDrawn="1"/>
        </p:nvSpPr>
        <p:spPr>
          <a:xfrm>
            <a:off x="10029873" y="2418263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پیشینه پژوهش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B379FB4A-3476-4D92-E3EE-62930C9592D9}"/>
              </a:ext>
            </a:extLst>
          </p:cNvPr>
          <p:cNvSpPr/>
          <p:nvPr userDrawn="1"/>
        </p:nvSpPr>
        <p:spPr>
          <a:xfrm>
            <a:off x="11469092" y="2359800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2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E823195-D31A-44D6-F50E-8ECC3119FDF9}"/>
              </a:ext>
            </a:extLst>
          </p:cNvPr>
          <p:cNvSpPr/>
          <p:nvPr userDrawn="1"/>
        </p:nvSpPr>
        <p:spPr>
          <a:xfrm>
            <a:off x="9735209" y="3177845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39E690A-8FDD-D38E-1113-6FBEA820ECFB}"/>
              </a:ext>
            </a:extLst>
          </p:cNvPr>
          <p:cNvSpPr/>
          <p:nvPr userDrawn="1"/>
        </p:nvSpPr>
        <p:spPr>
          <a:xfrm>
            <a:off x="11436089" y="3236963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5" name="TextBox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ED03496C-41B4-3190-25C5-0E975273719F}"/>
              </a:ext>
            </a:extLst>
          </p:cNvPr>
          <p:cNvSpPr txBox="1"/>
          <p:nvPr userDrawn="1"/>
        </p:nvSpPr>
        <p:spPr>
          <a:xfrm>
            <a:off x="10029873" y="3295426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روش تحقیق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24BF396E-1F00-E97D-C33D-0528A010BC3D}"/>
              </a:ext>
            </a:extLst>
          </p:cNvPr>
          <p:cNvSpPr/>
          <p:nvPr userDrawn="1"/>
        </p:nvSpPr>
        <p:spPr>
          <a:xfrm>
            <a:off x="11469092" y="3236963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3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4BB7606-2B70-4ED8-294E-423A75EF3173}"/>
              </a:ext>
            </a:extLst>
          </p:cNvPr>
          <p:cNvSpPr/>
          <p:nvPr userDrawn="1"/>
        </p:nvSpPr>
        <p:spPr>
          <a:xfrm>
            <a:off x="9735209" y="405658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479AA05-3695-185E-EE13-2C38A68CDBE3}"/>
              </a:ext>
            </a:extLst>
          </p:cNvPr>
          <p:cNvSpPr/>
          <p:nvPr userDrawn="1"/>
        </p:nvSpPr>
        <p:spPr>
          <a:xfrm>
            <a:off x="11436089" y="411569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9" name="TextBox 2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9BAAD01-A6CC-EDE9-8664-9046E4E99AE4}"/>
              </a:ext>
            </a:extLst>
          </p:cNvPr>
          <p:cNvSpPr txBox="1"/>
          <p:nvPr userDrawn="1"/>
        </p:nvSpPr>
        <p:spPr>
          <a:xfrm>
            <a:off x="10029873" y="417416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تجزیه و تحلیل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4B5B093-F5E1-CF83-05DB-7BECEE05E92A}"/>
              </a:ext>
            </a:extLst>
          </p:cNvPr>
          <p:cNvSpPr/>
          <p:nvPr userDrawn="1"/>
        </p:nvSpPr>
        <p:spPr>
          <a:xfrm>
            <a:off x="11469092" y="411569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4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8C0B5FDC-8461-A875-2361-02F0603BE478}"/>
              </a:ext>
            </a:extLst>
          </p:cNvPr>
          <p:cNvSpPr/>
          <p:nvPr userDrawn="1"/>
        </p:nvSpPr>
        <p:spPr>
          <a:xfrm>
            <a:off x="9735209" y="4938456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47401B2F-EFD7-6766-ECDB-B18D9E3CFF02}"/>
              </a:ext>
            </a:extLst>
          </p:cNvPr>
          <p:cNvSpPr/>
          <p:nvPr userDrawn="1"/>
        </p:nvSpPr>
        <p:spPr>
          <a:xfrm>
            <a:off x="11436089" y="4997574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33" name="TextBox 32">
            <a:hlinkClick r:id="rId6" action="ppaction://hlinksldjump"/>
            <a:extLst>
              <a:ext uri="{FF2B5EF4-FFF2-40B4-BE49-F238E27FC236}">
                <a16:creationId xmlns:a16="http://schemas.microsoft.com/office/drawing/2014/main" xmlns="" id="{04C6E0C9-0060-CCDC-AFFB-A814DF2AB3E1}"/>
              </a:ext>
            </a:extLst>
          </p:cNvPr>
          <p:cNvSpPr txBox="1"/>
          <p:nvPr userDrawn="1"/>
        </p:nvSpPr>
        <p:spPr>
          <a:xfrm>
            <a:off x="10029873" y="5056037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نتیجه گیری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F9D5DC4D-60D3-B195-DA58-D7B598420076}"/>
              </a:ext>
            </a:extLst>
          </p:cNvPr>
          <p:cNvSpPr/>
          <p:nvPr userDrawn="1"/>
        </p:nvSpPr>
        <p:spPr>
          <a:xfrm>
            <a:off x="11469092" y="4997574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5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19023769-6D06-4C4F-18BC-982B5E9D8FA0}"/>
              </a:ext>
            </a:extLst>
          </p:cNvPr>
          <p:cNvSpPr/>
          <p:nvPr userDrawn="1"/>
        </p:nvSpPr>
        <p:spPr>
          <a:xfrm>
            <a:off x="9735209" y="581562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F4BA5A7-11C6-6062-F6B6-553C8C44FEE2}"/>
              </a:ext>
            </a:extLst>
          </p:cNvPr>
          <p:cNvSpPr/>
          <p:nvPr userDrawn="1"/>
        </p:nvSpPr>
        <p:spPr>
          <a:xfrm>
            <a:off x="11436089" y="587473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37" name="TextBox 36">
            <a:hlinkClick r:id="rId7" action="ppaction://hlinksldjump"/>
            <a:extLst>
              <a:ext uri="{FF2B5EF4-FFF2-40B4-BE49-F238E27FC236}">
                <a16:creationId xmlns:a16="http://schemas.microsoft.com/office/drawing/2014/main" xmlns="" id="{F17FBBCD-BE7D-D767-B44B-62D66F31EC9E}"/>
              </a:ext>
            </a:extLst>
          </p:cNvPr>
          <p:cNvSpPr txBox="1"/>
          <p:nvPr userDrawn="1"/>
        </p:nvSpPr>
        <p:spPr>
          <a:xfrm>
            <a:off x="10029873" y="593320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پیشنهادات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C18A5FCF-18C3-EDE2-6244-8154F71D7A26}"/>
              </a:ext>
            </a:extLst>
          </p:cNvPr>
          <p:cNvSpPr/>
          <p:nvPr userDrawn="1"/>
        </p:nvSpPr>
        <p:spPr>
          <a:xfrm>
            <a:off x="11469092" y="587473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6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grpSp>
        <p:nvGrpSpPr>
          <p:cNvPr id="39" name="Google Shape;10477;p82">
            <a:extLst>
              <a:ext uri="{FF2B5EF4-FFF2-40B4-BE49-F238E27FC236}">
                <a16:creationId xmlns:a16="http://schemas.microsoft.com/office/drawing/2014/main" xmlns="" id="{E482E41F-71E9-0B35-D5AC-1D7068D621D9}"/>
              </a:ext>
            </a:extLst>
          </p:cNvPr>
          <p:cNvGrpSpPr/>
          <p:nvPr userDrawn="1"/>
        </p:nvGrpSpPr>
        <p:grpSpPr>
          <a:xfrm>
            <a:off x="9877025" y="1541027"/>
            <a:ext cx="305696" cy="290760"/>
            <a:chOff x="-6690669" y="3631355"/>
            <a:chExt cx="307236" cy="292227"/>
          </a:xfrm>
          <a:noFill/>
        </p:grpSpPr>
        <p:sp>
          <p:nvSpPr>
            <p:cNvPr id="40" name="Google Shape;10478;p82">
              <a:extLst>
                <a:ext uri="{FF2B5EF4-FFF2-40B4-BE49-F238E27FC236}">
                  <a16:creationId xmlns:a16="http://schemas.microsoft.com/office/drawing/2014/main" xmlns="" id="{D21378D9-BCA3-ADED-F4DA-50AFC2E0F991}"/>
                </a:ext>
              </a:extLst>
            </p:cNvPr>
            <p:cNvSpPr/>
            <p:nvPr/>
          </p:nvSpPr>
          <p:spPr>
            <a:xfrm>
              <a:off x="-6690669" y="3631355"/>
              <a:ext cx="222927" cy="292227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479;p82">
              <a:extLst>
                <a:ext uri="{FF2B5EF4-FFF2-40B4-BE49-F238E27FC236}">
                  <a16:creationId xmlns:a16="http://schemas.microsoft.com/office/drawing/2014/main" xmlns="" id="{644A0111-66C8-3375-FBEB-0515BD9D4ECE}"/>
                </a:ext>
              </a:extLst>
            </p:cNvPr>
            <p:cNvSpPr/>
            <p:nvPr/>
          </p:nvSpPr>
          <p:spPr>
            <a:xfrm>
              <a:off x="-6604394" y="3832216"/>
              <a:ext cx="58676" cy="56551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480;p82">
              <a:extLst>
                <a:ext uri="{FF2B5EF4-FFF2-40B4-BE49-F238E27FC236}">
                  <a16:creationId xmlns:a16="http://schemas.microsoft.com/office/drawing/2014/main" xmlns="" id="{15E1E796-5CEB-D59F-457A-D95C469511B7}"/>
                </a:ext>
              </a:extLst>
            </p:cNvPr>
            <p:cNvSpPr/>
            <p:nvPr/>
          </p:nvSpPr>
          <p:spPr>
            <a:xfrm>
              <a:off x="-6470909" y="3684814"/>
              <a:ext cx="87476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481;p82">
              <a:extLst>
                <a:ext uri="{FF2B5EF4-FFF2-40B4-BE49-F238E27FC236}">
                  <a16:creationId xmlns:a16="http://schemas.microsoft.com/office/drawing/2014/main" xmlns="" id="{596E8184-CC6E-85C6-FD96-099D66983ED9}"/>
                </a:ext>
              </a:extLst>
            </p:cNvPr>
            <p:cNvSpPr/>
            <p:nvPr/>
          </p:nvSpPr>
          <p:spPr>
            <a:xfrm>
              <a:off x="-6578809" y="3721939"/>
              <a:ext cx="143376" cy="143377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0482;p82">
              <a:extLst>
                <a:ext uri="{FF2B5EF4-FFF2-40B4-BE49-F238E27FC236}">
                  <a16:creationId xmlns:a16="http://schemas.microsoft.com/office/drawing/2014/main" xmlns="" id="{F8EE5DFE-3001-FD80-E5C2-B1E142494E76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" name="Google Shape;8143;p77">
            <a:extLst>
              <a:ext uri="{FF2B5EF4-FFF2-40B4-BE49-F238E27FC236}">
                <a16:creationId xmlns:a16="http://schemas.microsoft.com/office/drawing/2014/main" xmlns="" id="{6B4A9788-0328-52D6-BE02-39EB72AC9926}"/>
              </a:ext>
            </a:extLst>
          </p:cNvPr>
          <p:cNvGrpSpPr/>
          <p:nvPr userDrawn="1"/>
        </p:nvGrpSpPr>
        <p:grpSpPr>
          <a:xfrm>
            <a:off x="9827333" y="2418263"/>
            <a:ext cx="318426" cy="290146"/>
            <a:chOff x="-40378075" y="3267439"/>
            <a:chExt cx="317262" cy="289086"/>
          </a:xfrm>
          <a:noFill/>
        </p:grpSpPr>
        <p:sp>
          <p:nvSpPr>
            <p:cNvPr id="46" name="Google Shape;8144;p77">
              <a:extLst>
                <a:ext uri="{FF2B5EF4-FFF2-40B4-BE49-F238E27FC236}">
                  <a16:creationId xmlns:a16="http://schemas.microsoft.com/office/drawing/2014/main" xmlns="" id="{378C4C78-6D7F-997B-E6C4-75B2554F34ED}"/>
                </a:ext>
              </a:extLst>
            </p:cNvPr>
            <p:cNvSpPr/>
            <p:nvPr/>
          </p:nvSpPr>
          <p:spPr>
            <a:xfrm>
              <a:off x="-40219139" y="3308393"/>
              <a:ext cx="158326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8145;p77">
              <a:extLst>
                <a:ext uri="{FF2B5EF4-FFF2-40B4-BE49-F238E27FC236}">
                  <a16:creationId xmlns:a16="http://schemas.microsoft.com/office/drawing/2014/main" xmlns="" id="{6ABBCA67-3FD9-FD71-69DF-01540B96607D}"/>
                </a:ext>
              </a:extLst>
            </p:cNvPr>
            <p:cNvSpPr/>
            <p:nvPr/>
          </p:nvSpPr>
          <p:spPr>
            <a:xfrm>
              <a:off x="-40316815" y="3267439"/>
              <a:ext cx="86675" cy="257574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8146;p77">
              <a:extLst>
                <a:ext uri="{FF2B5EF4-FFF2-40B4-BE49-F238E27FC236}">
                  <a16:creationId xmlns:a16="http://schemas.microsoft.com/office/drawing/2014/main" xmlns="" id="{8D494A12-04AA-83F4-0B2C-993E938D0452}"/>
                </a:ext>
              </a:extLst>
            </p:cNvPr>
            <p:cNvSpPr/>
            <p:nvPr/>
          </p:nvSpPr>
          <p:spPr>
            <a:xfrm>
              <a:off x="-40209623" y="3267444"/>
              <a:ext cx="86651" cy="257574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8147;p77">
              <a:extLst>
                <a:ext uri="{FF2B5EF4-FFF2-40B4-BE49-F238E27FC236}">
                  <a16:creationId xmlns:a16="http://schemas.microsoft.com/office/drawing/2014/main" xmlns="" id="{FD943CF0-2DC1-BD22-F7B0-B20C3FD910A8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oogle Shape;10636;p82">
            <a:extLst>
              <a:ext uri="{FF2B5EF4-FFF2-40B4-BE49-F238E27FC236}">
                <a16:creationId xmlns:a16="http://schemas.microsoft.com/office/drawing/2014/main" xmlns="" id="{5F68FA8C-5ED4-FCCF-F2AC-DA17058892A9}"/>
              </a:ext>
            </a:extLst>
          </p:cNvPr>
          <p:cNvGrpSpPr/>
          <p:nvPr userDrawn="1"/>
        </p:nvGrpSpPr>
        <p:grpSpPr>
          <a:xfrm>
            <a:off x="9813302" y="3260069"/>
            <a:ext cx="319650" cy="308318"/>
            <a:chOff x="-3768700" y="3253275"/>
            <a:chExt cx="301850" cy="291150"/>
          </a:xfrm>
          <a:noFill/>
        </p:grpSpPr>
        <p:sp>
          <p:nvSpPr>
            <p:cNvPr id="51" name="Google Shape;10637;p82">
              <a:extLst>
                <a:ext uri="{FF2B5EF4-FFF2-40B4-BE49-F238E27FC236}">
                  <a16:creationId xmlns:a16="http://schemas.microsoft.com/office/drawing/2014/main" xmlns="" id="{64357747-ED43-D8D7-2160-5E629F1E8ADA}"/>
                </a:ext>
              </a:extLst>
            </p:cNvPr>
            <p:cNvSpPr/>
            <p:nvPr/>
          </p:nvSpPr>
          <p:spPr>
            <a:xfrm>
              <a:off x="-3603926" y="335565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040" y="1"/>
                  </a:moveTo>
                  <a:cubicBezTo>
                    <a:pt x="505" y="1"/>
                    <a:pt x="1" y="473"/>
                    <a:pt x="1" y="1009"/>
                  </a:cubicBezTo>
                  <a:lnTo>
                    <a:pt x="1" y="1356"/>
                  </a:lnTo>
                  <a:lnTo>
                    <a:pt x="2773" y="1356"/>
                  </a:lnTo>
                  <a:lnTo>
                    <a:pt x="2773" y="1009"/>
                  </a:lnTo>
                  <a:cubicBezTo>
                    <a:pt x="2742" y="473"/>
                    <a:pt x="2269" y="1"/>
                    <a:pt x="1702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638;p82">
              <a:extLst>
                <a:ext uri="{FF2B5EF4-FFF2-40B4-BE49-F238E27FC236}">
                  <a16:creationId xmlns:a16="http://schemas.microsoft.com/office/drawing/2014/main" xmlns="" id="{9EAAFCCB-AADF-1DB5-637E-9157F282FA40}"/>
                </a:ext>
              </a:extLst>
            </p:cNvPr>
            <p:cNvSpPr/>
            <p:nvPr/>
          </p:nvSpPr>
          <p:spPr>
            <a:xfrm>
              <a:off x="-3586599" y="3305250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3" y="0"/>
                  </a:moveTo>
                  <a:cubicBezTo>
                    <a:pt x="253" y="0"/>
                    <a:pt x="1" y="316"/>
                    <a:pt x="1" y="662"/>
                  </a:cubicBezTo>
                  <a:cubicBezTo>
                    <a:pt x="1" y="1009"/>
                    <a:pt x="316" y="1324"/>
                    <a:pt x="663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284"/>
                    <a:pt x="1009" y="0"/>
                    <a:pt x="663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639;p82">
              <a:extLst>
                <a:ext uri="{FF2B5EF4-FFF2-40B4-BE49-F238E27FC236}">
                  <a16:creationId xmlns:a16="http://schemas.microsoft.com/office/drawing/2014/main" xmlns="" id="{69BF11EE-1EF4-0451-51E5-471DF70ED609}"/>
                </a:ext>
              </a:extLst>
            </p:cNvPr>
            <p:cNvSpPr/>
            <p:nvPr/>
          </p:nvSpPr>
          <p:spPr>
            <a:xfrm>
              <a:off x="-3768700" y="3253275"/>
              <a:ext cx="301850" cy="291150"/>
            </a:xfrm>
            <a:custGeom>
              <a:avLst/>
              <a:gdLst/>
              <a:ahLst/>
              <a:cxnLst/>
              <a:rect l="l" t="t" r="r" b="b"/>
              <a:pathLst>
                <a:path w="12074" h="11646" extrusionOk="0">
                  <a:moveTo>
                    <a:pt x="7947" y="1323"/>
                  </a:moveTo>
                  <a:cubicBezTo>
                    <a:pt x="8703" y="1323"/>
                    <a:pt x="9333" y="1953"/>
                    <a:pt x="9333" y="2710"/>
                  </a:cubicBezTo>
                  <a:cubicBezTo>
                    <a:pt x="9333" y="3025"/>
                    <a:pt x="9207" y="3340"/>
                    <a:pt x="9018" y="3560"/>
                  </a:cubicBezTo>
                  <a:cubicBezTo>
                    <a:pt x="9585" y="3844"/>
                    <a:pt x="9994" y="4442"/>
                    <a:pt x="9994" y="5104"/>
                  </a:cubicBezTo>
                  <a:lnTo>
                    <a:pt x="9994" y="5766"/>
                  </a:lnTo>
                  <a:lnTo>
                    <a:pt x="10026" y="5766"/>
                  </a:lnTo>
                  <a:cubicBezTo>
                    <a:pt x="10026" y="5955"/>
                    <a:pt x="9868" y="6112"/>
                    <a:pt x="9679" y="6112"/>
                  </a:cubicBezTo>
                  <a:lnTo>
                    <a:pt x="6245" y="6112"/>
                  </a:lnTo>
                  <a:cubicBezTo>
                    <a:pt x="6056" y="6112"/>
                    <a:pt x="5899" y="5955"/>
                    <a:pt x="5899" y="5766"/>
                  </a:cubicBezTo>
                  <a:lnTo>
                    <a:pt x="5899" y="5104"/>
                  </a:lnTo>
                  <a:cubicBezTo>
                    <a:pt x="5899" y="4442"/>
                    <a:pt x="6308" y="3844"/>
                    <a:pt x="6875" y="3560"/>
                  </a:cubicBezTo>
                  <a:cubicBezTo>
                    <a:pt x="6686" y="3340"/>
                    <a:pt x="6560" y="3056"/>
                    <a:pt x="6560" y="2710"/>
                  </a:cubicBezTo>
                  <a:cubicBezTo>
                    <a:pt x="6560" y="1953"/>
                    <a:pt x="7190" y="1323"/>
                    <a:pt x="7947" y="1323"/>
                  </a:cubicBezTo>
                  <a:close/>
                  <a:moveTo>
                    <a:pt x="7947" y="0"/>
                  </a:moveTo>
                  <a:cubicBezTo>
                    <a:pt x="5647" y="0"/>
                    <a:pt x="3851" y="1827"/>
                    <a:pt x="3851" y="4096"/>
                  </a:cubicBezTo>
                  <a:cubicBezTo>
                    <a:pt x="3851" y="5104"/>
                    <a:pt x="4197" y="6018"/>
                    <a:pt x="4828" y="6711"/>
                  </a:cubicBezTo>
                  <a:lnTo>
                    <a:pt x="4134" y="7435"/>
                  </a:lnTo>
                  <a:cubicBezTo>
                    <a:pt x="3981" y="7364"/>
                    <a:pt x="3823" y="7329"/>
                    <a:pt x="3669" y="7329"/>
                  </a:cubicBezTo>
                  <a:cubicBezTo>
                    <a:pt x="3412" y="7329"/>
                    <a:pt x="3166" y="7427"/>
                    <a:pt x="2969" y="7624"/>
                  </a:cubicBezTo>
                  <a:lnTo>
                    <a:pt x="732" y="9861"/>
                  </a:lnTo>
                  <a:cubicBezTo>
                    <a:pt x="0" y="10593"/>
                    <a:pt x="722" y="11645"/>
                    <a:pt x="1509" y="11645"/>
                  </a:cubicBezTo>
                  <a:cubicBezTo>
                    <a:pt x="1739" y="11645"/>
                    <a:pt x="1975" y="11555"/>
                    <a:pt x="2181" y="11342"/>
                  </a:cubicBezTo>
                  <a:lnTo>
                    <a:pt x="4449" y="9074"/>
                  </a:lnTo>
                  <a:cubicBezTo>
                    <a:pt x="4765" y="8759"/>
                    <a:pt x="4796" y="8286"/>
                    <a:pt x="4638" y="7939"/>
                  </a:cubicBezTo>
                  <a:lnTo>
                    <a:pt x="5332" y="7246"/>
                  </a:lnTo>
                  <a:cubicBezTo>
                    <a:pt x="6056" y="7813"/>
                    <a:pt x="7001" y="8223"/>
                    <a:pt x="7978" y="8223"/>
                  </a:cubicBezTo>
                  <a:cubicBezTo>
                    <a:pt x="10278" y="8223"/>
                    <a:pt x="12074" y="6364"/>
                    <a:pt x="12074" y="4127"/>
                  </a:cubicBezTo>
                  <a:cubicBezTo>
                    <a:pt x="12074" y="1796"/>
                    <a:pt x="10215" y="0"/>
                    <a:pt x="7947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" name="Google Shape;8573;p78">
            <a:extLst>
              <a:ext uri="{FF2B5EF4-FFF2-40B4-BE49-F238E27FC236}">
                <a16:creationId xmlns:a16="http://schemas.microsoft.com/office/drawing/2014/main" xmlns="" id="{9FE52567-5369-7FB5-2A1B-A03F9F823E0B}"/>
              </a:ext>
            </a:extLst>
          </p:cNvPr>
          <p:cNvGrpSpPr/>
          <p:nvPr userDrawn="1"/>
        </p:nvGrpSpPr>
        <p:grpSpPr>
          <a:xfrm>
            <a:off x="9844137" y="4135690"/>
            <a:ext cx="316274" cy="314718"/>
            <a:chOff x="-62151560" y="4111776"/>
            <a:chExt cx="318223" cy="316662"/>
          </a:xfrm>
          <a:noFill/>
        </p:grpSpPr>
        <p:sp>
          <p:nvSpPr>
            <p:cNvPr id="55" name="Google Shape;8574;p78">
              <a:extLst>
                <a:ext uri="{FF2B5EF4-FFF2-40B4-BE49-F238E27FC236}">
                  <a16:creationId xmlns:a16="http://schemas.microsoft.com/office/drawing/2014/main" xmlns="" id="{2DE5C1BF-ED23-C0DC-F9E9-315A8AA2320A}"/>
                </a:ext>
              </a:extLst>
            </p:cNvPr>
            <p:cNvSpPr/>
            <p:nvPr/>
          </p:nvSpPr>
          <p:spPr>
            <a:xfrm>
              <a:off x="-62151560" y="4407938"/>
              <a:ext cx="318223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8575;p78">
              <a:extLst>
                <a:ext uri="{FF2B5EF4-FFF2-40B4-BE49-F238E27FC236}">
                  <a16:creationId xmlns:a16="http://schemas.microsoft.com/office/drawing/2014/main" xmlns="" id="{7C1350FA-DC68-E39F-ED2E-CDFA0578238B}"/>
                </a:ext>
              </a:extLst>
            </p:cNvPr>
            <p:cNvSpPr/>
            <p:nvPr/>
          </p:nvSpPr>
          <p:spPr>
            <a:xfrm>
              <a:off x="-62151531" y="4283479"/>
              <a:ext cx="84299" cy="104001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8576;p78">
              <a:extLst>
                <a:ext uri="{FF2B5EF4-FFF2-40B4-BE49-F238E27FC236}">
                  <a16:creationId xmlns:a16="http://schemas.microsoft.com/office/drawing/2014/main" xmlns="" id="{601444F6-9BA7-CB26-304A-EF676D261383}"/>
                </a:ext>
              </a:extLst>
            </p:cNvPr>
            <p:cNvSpPr/>
            <p:nvPr/>
          </p:nvSpPr>
          <p:spPr>
            <a:xfrm>
              <a:off x="-62033484" y="4111776"/>
              <a:ext cx="82724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8577;p78">
              <a:extLst>
                <a:ext uri="{FF2B5EF4-FFF2-40B4-BE49-F238E27FC236}">
                  <a16:creationId xmlns:a16="http://schemas.microsoft.com/office/drawing/2014/main" xmlns="" id="{C10B6BCF-39F5-6285-6068-45ED532E0154}"/>
                </a:ext>
              </a:extLst>
            </p:cNvPr>
            <p:cNvSpPr/>
            <p:nvPr/>
          </p:nvSpPr>
          <p:spPr>
            <a:xfrm>
              <a:off x="-61916449" y="4200775"/>
              <a:ext cx="82724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Google Shape;9194;p79">
            <a:extLst>
              <a:ext uri="{FF2B5EF4-FFF2-40B4-BE49-F238E27FC236}">
                <a16:creationId xmlns:a16="http://schemas.microsoft.com/office/drawing/2014/main" xmlns="" id="{AD7D255C-7F93-A747-B605-A723238FE3CA}"/>
              </a:ext>
            </a:extLst>
          </p:cNvPr>
          <p:cNvGrpSpPr/>
          <p:nvPr userDrawn="1"/>
        </p:nvGrpSpPr>
        <p:grpSpPr>
          <a:xfrm>
            <a:off x="9872001" y="5075530"/>
            <a:ext cx="304526" cy="303240"/>
            <a:chOff x="-30735200" y="3552550"/>
            <a:chExt cx="292158" cy="290923"/>
          </a:xfrm>
          <a:noFill/>
        </p:grpSpPr>
        <p:sp>
          <p:nvSpPr>
            <p:cNvPr id="60" name="Google Shape;9195;p79">
              <a:extLst>
                <a:ext uri="{FF2B5EF4-FFF2-40B4-BE49-F238E27FC236}">
                  <a16:creationId xmlns:a16="http://schemas.microsoft.com/office/drawing/2014/main" xmlns="" id="{DA132524-6180-00AD-77AA-E85713B22A27}"/>
                </a:ext>
              </a:extLst>
            </p:cNvPr>
            <p:cNvSpPr/>
            <p:nvPr/>
          </p:nvSpPr>
          <p:spPr>
            <a:xfrm>
              <a:off x="-30613968" y="3655748"/>
              <a:ext cx="170926" cy="187725"/>
            </a:xfrm>
            <a:custGeom>
              <a:avLst/>
              <a:gdLst/>
              <a:ahLst/>
              <a:cxnLst/>
              <a:rect l="l" t="t" r="r" b="b"/>
              <a:pathLst>
                <a:path w="6837" h="7509" extrusionOk="0">
                  <a:moveTo>
                    <a:pt x="5120" y="2079"/>
                  </a:moveTo>
                  <a:cubicBezTo>
                    <a:pt x="5206" y="2079"/>
                    <a:pt x="5293" y="2111"/>
                    <a:pt x="5356" y="2174"/>
                  </a:cubicBezTo>
                  <a:cubicBezTo>
                    <a:pt x="5451" y="2268"/>
                    <a:pt x="5451" y="2458"/>
                    <a:pt x="5356" y="2647"/>
                  </a:cubicBezTo>
                  <a:lnTo>
                    <a:pt x="3308" y="4694"/>
                  </a:lnTo>
                  <a:cubicBezTo>
                    <a:pt x="3214" y="4757"/>
                    <a:pt x="3151" y="4789"/>
                    <a:pt x="3056" y="4789"/>
                  </a:cubicBezTo>
                  <a:cubicBezTo>
                    <a:pt x="2993" y="4789"/>
                    <a:pt x="2899" y="4757"/>
                    <a:pt x="2836" y="4694"/>
                  </a:cubicBezTo>
                  <a:lnTo>
                    <a:pt x="2174" y="4001"/>
                  </a:lnTo>
                  <a:cubicBezTo>
                    <a:pt x="2048" y="3907"/>
                    <a:pt x="2048" y="3655"/>
                    <a:pt x="2174" y="3529"/>
                  </a:cubicBezTo>
                  <a:cubicBezTo>
                    <a:pt x="2221" y="3481"/>
                    <a:pt x="2308" y="3458"/>
                    <a:pt x="2399" y="3458"/>
                  </a:cubicBezTo>
                  <a:cubicBezTo>
                    <a:pt x="2489" y="3458"/>
                    <a:pt x="2584" y="3481"/>
                    <a:pt x="2647" y="3529"/>
                  </a:cubicBezTo>
                  <a:lnTo>
                    <a:pt x="3056" y="3970"/>
                  </a:lnTo>
                  <a:lnTo>
                    <a:pt x="4883" y="2174"/>
                  </a:lnTo>
                  <a:cubicBezTo>
                    <a:pt x="4946" y="2111"/>
                    <a:pt x="5033" y="2079"/>
                    <a:pt x="5120" y="2079"/>
                  </a:cubicBezTo>
                  <a:close/>
                  <a:moveTo>
                    <a:pt x="1701" y="0"/>
                  </a:moveTo>
                  <a:cubicBezTo>
                    <a:pt x="725" y="0"/>
                    <a:pt x="0" y="756"/>
                    <a:pt x="0" y="1701"/>
                  </a:cubicBezTo>
                  <a:lnTo>
                    <a:pt x="0" y="4411"/>
                  </a:lnTo>
                  <a:cubicBezTo>
                    <a:pt x="0" y="5356"/>
                    <a:pt x="725" y="6112"/>
                    <a:pt x="1701" y="6112"/>
                  </a:cubicBezTo>
                  <a:lnTo>
                    <a:pt x="2048" y="6112"/>
                  </a:lnTo>
                  <a:lnTo>
                    <a:pt x="2048" y="7152"/>
                  </a:lnTo>
                  <a:cubicBezTo>
                    <a:pt x="2048" y="7309"/>
                    <a:pt x="2111" y="7435"/>
                    <a:pt x="2237" y="7467"/>
                  </a:cubicBezTo>
                  <a:cubicBezTo>
                    <a:pt x="2289" y="7493"/>
                    <a:pt x="2347" y="7508"/>
                    <a:pt x="2401" y="7508"/>
                  </a:cubicBezTo>
                  <a:cubicBezTo>
                    <a:pt x="2477" y="7508"/>
                    <a:pt x="2547" y="7478"/>
                    <a:pt x="2584" y="7404"/>
                  </a:cubicBezTo>
                  <a:lnTo>
                    <a:pt x="3844" y="6112"/>
                  </a:lnTo>
                  <a:lnTo>
                    <a:pt x="5073" y="6112"/>
                  </a:lnTo>
                  <a:cubicBezTo>
                    <a:pt x="6018" y="6112"/>
                    <a:pt x="6805" y="5356"/>
                    <a:pt x="6805" y="4411"/>
                  </a:cubicBezTo>
                  <a:lnTo>
                    <a:pt x="6805" y="1701"/>
                  </a:lnTo>
                  <a:cubicBezTo>
                    <a:pt x="6837" y="756"/>
                    <a:pt x="6049" y="0"/>
                    <a:pt x="5104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9196;p79">
              <a:extLst>
                <a:ext uri="{FF2B5EF4-FFF2-40B4-BE49-F238E27FC236}">
                  <a16:creationId xmlns:a16="http://schemas.microsoft.com/office/drawing/2014/main" xmlns="" id="{56D4A52D-5C70-0F9C-20A5-2A59E4E6DA0A}"/>
                </a:ext>
              </a:extLst>
            </p:cNvPr>
            <p:cNvSpPr/>
            <p:nvPr/>
          </p:nvSpPr>
          <p:spPr>
            <a:xfrm>
              <a:off x="-30735200" y="3552550"/>
              <a:ext cx="188275" cy="205075"/>
            </a:xfrm>
            <a:custGeom>
              <a:avLst/>
              <a:gdLst/>
              <a:ahLst/>
              <a:cxnLst/>
              <a:rect l="l" t="t" r="r" b="b"/>
              <a:pathLst>
                <a:path w="7531" h="8203" extrusionOk="0">
                  <a:moveTo>
                    <a:pt x="3781" y="1356"/>
                  </a:moveTo>
                  <a:cubicBezTo>
                    <a:pt x="4317" y="1356"/>
                    <a:pt x="4789" y="1828"/>
                    <a:pt x="4789" y="2395"/>
                  </a:cubicBezTo>
                  <a:cubicBezTo>
                    <a:pt x="4789" y="2710"/>
                    <a:pt x="4632" y="3025"/>
                    <a:pt x="4411" y="3214"/>
                  </a:cubicBezTo>
                  <a:cubicBezTo>
                    <a:pt x="4254" y="3341"/>
                    <a:pt x="4128" y="3530"/>
                    <a:pt x="4128" y="3782"/>
                  </a:cubicBezTo>
                  <a:cubicBezTo>
                    <a:pt x="4128" y="3971"/>
                    <a:pt x="3970" y="4128"/>
                    <a:pt x="3781" y="4128"/>
                  </a:cubicBezTo>
                  <a:cubicBezTo>
                    <a:pt x="3592" y="4128"/>
                    <a:pt x="3434" y="3971"/>
                    <a:pt x="3434" y="3782"/>
                  </a:cubicBezTo>
                  <a:cubicBezTo>
                    <a:pt x="3434" y="3341"/>
                    <a:pt x="3624" y="2931"/>
                    <a:pt x="3970" y="2679"/>
                  </a:cubicBezTo>
                  <a:cubicBezTo>
                    <a:pt x="4065" y="2584"/>
                    <a:pt x="4096" y="2521"/>
                    <a:pt x="4096" y="2395"/>
                  </a:cubicBezTo>
                  <a:cubicBezTo>
                    <a:pt x="4096" y="2206"/>
                    <a:pt x="3939" y="2049"/>
                    <a:pt x="3750" y="2049"/>
                  </a:cubicBezTo>
                  <a:cubicBezTo>
                    <a:pt x="3529" y="2049"/>
                    <a:pt x="3371" y="2206"/>
                    <a:pt x="3371" y="2395"/>
                  </a:cubicBezTo>
                  <a:cubicBezTo>
                    <a:pt x="3371" y="2584"/>
                    <a:pt x="3214" y="2742"/>
                    <a:pt x="3025" y="2742"/>
                  </a:cubicBezTo>
                  <a:cubicBezTo>
                    <a:pt x="2836" y="2742"/>
                    <a:pt x="2678" y="2584"/>
                    <a:pt x="2678" y="2395"/>
                  </a:cubicBezTo>
                  <a:cubicBezTo>
                    <a:pt x="2741" y="1828"/>
                    <a:pt x="3214" y="1356"/>
                    <a:pt x="3781" y="1356"/>
                  </a:cubicBezTo>
                  <a:close/>
                  <a:moveTo>
                    <a:pt x="3781" y="4758"/>
                  </a:moveTo>
                  <a:cubicBezTo>
                    <a:pt x="3970" y="4758"/>
                    <a:pt x="4128" y="4916"/>
                    <a:pt x="4128" y="5105"/>
                  </a:cubicBezTo>
                  <a:cubicBezTo>
                    <a:pt x="4128" y="5294"/>
                    <a:pt x="3970" y="5451"/>
                    <a:pt x="3781" y="5451"/>
                  </a:cubicBezTo>
                  <a:cubicBezTo>
                    <a:pt x="3592" y="5451"/>
                    <a:pt x="3434" y="5294"/>
                    <a:pt x="3434" y="5105"/>
                  </a:cubicBezTo>
                  <a:cubicBezTo>
                    <a:pt x="3434" y="4916"/>
                    <a:pt x="3592" y="4758"/>
                    <a:pt x="3781" y="4758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9"/>
                    <a:pt x="0" y="1734"/>
                  </a:cubicBezTo>
                  <a:lnTo>
                    <a:pt x="0" y="5136"/>
                  </a:lnTo>
                  <a:cubicBezTo>
                    <a:pt x="0" y="5987"/>
                    <a:pt x="631" y="6649"/>
                    <a:pt x="1418" y="6806"/>
                  </a:cubicBezTo>
                  <a:lnTo>
                    <a:pt x="1418" y="7846"/>
                  </a:lnTo>
                  <a:cubicBezTo>
                    <a:pt x="1418" y="8003"/>
                    <a:pt x="1481" y="8129"/>
                    <a:pt x="1607" y="8161"/>
                  </a:cubicBezTo>
                  <a:cubicBezTo>
                    <a:pt x="1659" y="8187"/>
                    <a:pt x="1717" y="8202"/>
                    <a:pt x="1771" y="8202"/>
                  </a:cubicBezTo>
                  <a:cubicBezTo>
                    <a:pt x="1848" y="8202"/>
                    <a:pt x="1917" y="8172"/>
                    <a:pt x="1954" y="8098"/>
                  </a:cubicBezTo>
                  <a:lnTo>
                    <a:pt x="3214" y="6838"/>
                  </a:lnTo>
                  <a:lnTo>
                    <a:pt x="4096" y="6838"/>
                  </a:lnTo>
                  <a:lnTo>
                    <a:pt x="4096" y="5798"/>
                  </a:lnTo>
                  <a:cubicBezTo>
                    <a:pt x="4096" y="4475"/>
                    <a:pt x="5167" y="3404"/>
                    <a:pt x="6490" y="3404"/>
                  </a:cubicBezTo>
                  <a:lnTo>
                    <a:pt x="7530" y="3404"/>
                  </a:lnTo>
                  <a:lnTo>
                    <a:pt x="7530" y="1734"/>
                  </a:lnTo>
                  <a:cubicBezTo>
                    <a:pt x="7530" y="789"/>
                    <a:pt x="6774" y="1"/>
                    <a:pt x="5829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9057;p79">
            <a:extLst>
              <a:ext uri="{FF2B5EF4-FFF2-40B4-BE49-F238E27FC236}">
                <a16:creationId xmlns:a16="http://schemas.microsoft.com/office/drawing/2014/main" xmlns="" id="{CACAD726-3CA7-DB86-E1F2-3BB5B6971FCF}"/>
              </a:ext>
            </a:extLst>
          </p:cNvPr>
          <p:cNvGrpSpPr/>
          <p:nvPr userDrawn="1"/>
        </p:nvGrpSpPr>
        <p:grpSpPr>
          <a:xfrm>
            <a:off x="9867631" y="5955137"/>
            <a:ext cx="304580" cy="303420"/>
            <a:chOff x="-35123035" y="3561225"/>
            <a:chExt cx="292210" cy="291100"/>
          </a:xfrm>
          <a:noFill/>
        </p:grpSpPr>
        <p:sp>
          <p:nvSpPr>
            <p:cNvPr id="63" name="Google Shape;9058;p79">
              <a:extLst>
                <a:ext uri="{FF2B5EF4-FFF2-40B4-BE49-F238E27FC236}">
                  <a16:creationId xmlns:a16="http://schemas.microsoft.com/office/drawing/2014/main" xmlns="" id="{72724722-4C77-051A-BED8-A745949CC23D}"/>
                </a:ext>
              </a:extLst>
            </p:cNvPr>
            <p:cNvSpPr/>
            <p:nvPr/>
          </p:nvSpPr>
          <p:spPr>
            <a:xfrm>
              <a:off x="-35123035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9059;p79">
              <a:extLst>
                <a:ext uri="{FF2B5EF4-FFF2-40B4-BE49-F238E27FC236}">
                  <a16:creationId xmlns:a16="http://schemas.microsoft.com/office/drawing/2014/main" xmlns="" id="{9F9CC558-4944-4235-E177-6DCD0E446880}"/>
                </a:ext>
              </a:extLst>
            </p:cNvPr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E403DBF1-917E-589C-C0F1-7B856384E2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524093" y="304791"/>
            <a:ext cx="496052" cy="496052"/>
          </a:xfrm>
          <a:prstGeom prst="rect">
            <a:avLst/>
          </a:prstGeom>
          <a:ln>
            <a:noFill/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6CD3812-DB2A-A73F-CB5C-766661918D37}"/>
              </a:ext>
            </a:extLst>
          </p:cNvPr>
          <p:cNvSpPr txBox="1"/>
          <p:nvPr userDrawn="1"/>
        </p:nvSpPr>
        <p:spPr>
          <a:xfrm>
            <a:off x="9579968" y="351261"/>
            <a:ext cx="194412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 rtl="1"/>
            <a:r>
              <a:rPr lang="fa-IR" sz="1050" dirty="0">
                <a:solidFill>
                  <a:srgbClr val="00206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دانشگاه تهران، دانشکده مهندسی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6BE4295B-E584-3AB0-B4B8-4DEECFB26892}"/>
              </a:ext>
            </a:extLst>
          </p:cNvPr>
          <p:cNvSpPr/>
          <p:nvPr userDrawn="1"/>
        </p:nvSpPr>
        <p:spPr>
          <a:xfrm>
            <a:off x="9579968" y="1167663"/>
            <a:ext cx="2522921" cy="5448383"/>
          </a:xfrm>
          <a:prstGeom prst="roundRect">
            <a:avLst>
              <a:gd name="adj" fmla="val 8400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06FCC49D-3E24-34D2-1754-58DA7789597F}"/>
              </a:ext>
            </a:extLst>
          </p:cNvPr>
          <p:cNvSpPr/>
          <p:nvPr userDrawn="1"/>
        </p:nvSpPr>
        <p:spPr>
          <a:xfrm>
            <a:off x="9579968" y="125283"/>
            <a:ext cx="2522921" cy="885079"/>
          </a:xfrm>
          <a:prstGeom prst="roundRect">
            <a:avLst>
              <a:gd name="adj" fmla="val 18669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EB6A4D89-0F2E-FA75-4070-FE8BFAB476C1}"/>
              </a:ext>
            </a:extLst>
          </p:cNvPr>
          <p:cNvSpPr/>
          <p:nvPr userDrawn="1"/>
        </p:nvSpPr>
        <p:spPr>
          <a:xfrm>
            <a:off x="349614" y="6518826"/>
            <a:ext cx="545152" cy="292836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0" name="Slide Number Placeholder 4">
            <a:extLst>
              <a:ext uri="{FF2B5EF4-FFF2-40B4-BE49-F238E27FC236}">
                <a16:creationId xmlns:a16="http://schemas.microsoft.com/office/drawing/2014/main" xmlns="" id="{BA2F0EAD-2228-6870-48FA-553C5F6FD76E}"/>
              </a:ext>
            </a:extLst>
          </p:cNvPr>
          <p:cNvSpPr txBox="1">
            <a:spLocks/>
          </p:cNvSpPr>
          <p:nvPr userDrawn="1"/>
        </p:nvSpPr>
        <p:spPr>
          <a:xfrm flipH="1">
            <a:off x="347048" y="6526848"/>
            <a:ext cx="547718" cy="276192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769D04-C25C-4C46-BE58-67290CF0B2BE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328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905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3BBA9-8910-48AA-B686-668257C008CF}"/>
              </a:ext>
            </a:extLst>
          </p:cNvPr>
          <p:cNvSpPr/>
          <p:nvPr userDrawn="1"/>
        </p:nvSpPr>
        <p:spPr>
          <a:xfrm>
            <a:off x="1" y="0"/>
            <a:ext cx="12207092" cy="1826792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16E292CF-6239-4FAD-8469-B4057CC66D43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918873" y="2234589"/>
            <a:ext cx="240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10C7E9C4-D97C-4EA3-8549-47E25308DBC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648458" y="2235736"/>
            <a:ext cx="2320423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8C95B59E-C4D0-4EBF-A295-B8EADA4B680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298465" y="2235736"/>
            <a:ext cx="2320423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BC59B22E-803A-4DC7-BCB8-3C78A2CA0230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948471" y="2235736"/>
            <a:ext cx="2320423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5B49267-E735-4FC7-83FE-360218A92580}"/>
              </a:ext>
            </a:extLst>
          </p:cNvPr>
          <p:cNvGrpSpPr/>
          <p:nvPr userDrawn="1"/>
        </p:nvGrpSpPr>
        <p:grpSpPr>
          <a:xfrm>
            <a:off x="0" y="5736337"/>
            <a:ext cx="12192000" cy="1121663"/>
            <a:chOff x="0" y="5758625"/>
            <a:chExt cx="12192000" cy="1121663"/>
          </a:xfrm>
          <a:solidFill>
            <a:schemeClr val="accent6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CC7D1DDF-5D25-41E5-A133-643A36A3C2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5758625"/>
              <a:ext cx="6085418" cy="1121663"/>
            </a:xfrm>
            <a:custGeom>
              <a:avLst/>
              <a:gdLst>
                <a:gd name="connsiteX0" fmla="*/ 1649375 w 8882887"/>
                <a:gd name="connsiteY0" fmla="*/ 0 h 1682495"/>
                <a:gd name="connsiteX1" fmla="*/ 1652414 w 8882887"/>
                <a:gd name="connsiteY1" fmla="*/ 369665 h 1682495"/>
                <a:gd name="connsiteX2" fmla="*/ 1710174 w 8882887"/>
                <a:gd name="connsiteY2" fmla="*/ 489644 h 1682495"/>
                <a:gd name="connsiteX3" fmla="*/ 1713215 w 8882887"/>
                <a:gd name="connsiteY3" fmla="*/ 489644 h 1682495"/>
                <a:gd name="connsiteX4" fmla="*/ 1734495 w 8882887"/>
                <a:gd name="connsiteY4" fmla="*/ 489644 h 1682495"/>
                <a:gd name="connsiteX5" fmla="*/ 1734495 w 8882887"/>
                <a:gd name="connsiteY5" fmla="*/ 525312 h 1682495"/>
                <a:gd name="connsiteX6" fmla="*/ 1735256 w 8882887"/>
                <a:gd name="connsiteY6" fmla="*/ 526529 h 1682495"/>
                <a:gd name="connsiteX7" fmla="*/ 1740575 w 8882887"/>
                <a:gd name="connsiteY7" fmla="*/ 535041 h 1682495"/>
                <a:gd name="connsiteX8" fmla="*/ 1740575 w 8882887"/>
                <a:gd name="connsiteY8" fmla="*/ 706902 h 1682495"/>
                <a:gd name="connsiteX9" fmla="*/ 1743995 w 8882887"/>
                <a:gd name="connsiteY9" fmla="*/ 706902 h 1682495"/>
                <a:gd name="connsiteX10" fmla="*/ 1767936 w 8882887"/>
                <a:gd name="connsiteY10" fmla="*/ 706902 h 1682495"/>
                <a:gd name="connsiteX11" fmla="*/ 1767936 w 8882887"/>
                <a:gd name="connsiteY11" fmla="*/ 917675 h 1682495"/>
                <a:gd name="connsiteX12" fmla="*/ 1770216 w 8882887"/>
                <a:gd name="connsiteY12" fmla="*/ 917270 h 1682495"/>
                <a:gd name="connsiteX13" fmla="*/ 1786176 w 8882887"/>
                <a:gd name="connsiteY13" fmla="*/ 914433 h 1682495"/>
                <a:gd name="connsiteX14" fmla="*/ 1783136 w 8882887"/>
                <a:gd name="connsiteY14" fmla="*/ 1047381 h 1682495"/>
                <a:gd name="connsiteX15" fmla="*/ 1785416 w 8882887"/>
                <a:gd name="connsiteY15" fmla="*/ 1047788 h 1682495"/>
                <a:gd name="connsiteX16" fmla="*/ 1801376 w 8882887"/>
                <a:gd name="connsiteY16" fmla="*/ 1050624 h 1682495"/>
                <a:gd name="connsiteX17" fmla="*/ 1801755 w 8882887"/>
                <a:gd name="connsiteY17" fmla="*/ 1051841 h 1682495"/>
                <a:gd name="connsiteX18" fmla="*/ 1804416 w 8882887"/>
                <a:gd name="connsiteY18" fmla="*/ 1060353 h 1682495"/>
                <a:gd name="connsiteX19" fmla="*/ 1805556 w 8882887"/>
                <a:gd name="connsiteY19" fmla="*/ 1056705 h 1682495"/>
                <a:gd name="connsiteX20" fmla="*/ 1813536 w 8882887"/>
                <a:gd name="connsiteY20" fmla="*/ 1031169 h 1682495"/>
                <a:gd name="connsiteX21" fmla="*/ 1816196 w 8882887"/>
                <a:gd name="connsiteY21" fmla="*/ 1031169 h 1682495"/>
                <a:gd name="connsiteX22" fmla="*/ 1834817 w 8882887"/>
                <a:gd name="connsiteY22" fmla="*/ 1031169 h 1682495"/>
                <a:gd name="connsiteX23" fmla="*/ 1834817 w 8882887"/>
                <a:gd name="connsiteY23" fmla="*/ 1079808 h 1682495"/>
                <a:gd name="connsiteX24" fmla="*/ 1836336 w 8882887"/>
                <a:gd name="connsiteY24" fmla="*/ 1080620 h 1682495"/>
                <a:gd name="connsiteX25" fmla="*/ 1846977 w 8882887"/>
                <a:gd name="connsiteY25" fmla="*/ 1086294 h 1682495"/>
                <a:gd name="connsiteX26" fmla="*/ 1846977 w 8882887"/>
                <a:gd name="connsiteY26" fmla="*/ 1088321 h 1682495"/>
                <a:gd name="connsiteX27" fmla="*/ 1846977 w 8882887"/>
                <a:gd name="connsiteY27" fmla="*/ 1102508 h 1682495"/>
                <a:gd name="connsiteX28" fmla="*/ 1913858 w 8882887"/>
                <a:gd name="connsiteY28" fmla="*/ 1102508 h 1682495"/>
                <a:gd name="connsiteX29" fmla="*/ 1913858 w 8882887"/>
                <a:gd name="connsiteY29" fmla="*/ 1104129 h 1682495"/>
                <a:gd name="connsiteX30" fmla="*/ 1913858 w 8882887"/>
                <a:gd name="connsiteY30" fmla="*/ 1115478 h 1682495"/>
                <a:gd name="connsiteX31" fmla="*/ 1916897 w 8882887"/>
                <a:gd name="connsiteY31" fmla="*/ 1115478 h 1682495"/>
                <a:gd name="connsiteX32" fmla="*/ 1938177 w 8882887"/>
                <a:gd name="connsiteY32" fmla="*/ 1115478 h 1682495"/>
                <a:gd name="connsiteX33" fmla="*/ 1938177 w 8882887"/>
                <a:gd name="connsiteY33" fmla="*/ 1070081 h 1682495"/>
                <a:gd name="connsiteX34" fmla="*/ 2005058 w 8882887"/>
                <a:gd name="connsiteY34" fmla="*/ 1070081 h 1682495"/>
                <a:gd name="connsiteX35" fmla="*/ 2005058 w 8882887"/>
                <a:gd name="connsiteY35" fmla="*/ 1068054 h 1682495"/>
                <a:gd name="connsiteX36" fmla="*/ 2005058 w 8882887"/>
                <a:gd name="connsiteY36" fmla="*/ 1053867 h 1682495"/>
                <a:gd name="connsiteX37" fmla="*/ 2006579 w 8882887"/>
                <a:gd name="connsiteY37" fmla="*/ 1053867 h 1682495"/>
                <a:gd name="connsiteX38" fmla="*/ 2017218 w 8882887"/>
                <a:gd name="connsiteY38" fmla="*/ 1053867 h 1682495"/>
                <a:gd name="connsiteX39" fmla="*/ 2017218 w 8882887"/>
                <a:gd name="connsiteY39" fmla="*/ 1051031 h 1682495"/>
                <a:gd name="connsiteX40" fmla="*/ 2017218 w 8882887"/>
                <a:gd name="connsiteY40" fmla="*/ 1031169 h 1682495"/>
                <a:gd name="connsiteX41" fmla="*/ 2018358 w 8882887"/>
                <a:gd name="connsiteY41" fmla="*/ 1031169 h 1682495"/>
                <a:gd name="connsiteX42" fmla="*/ 2026338 w 8882887"/>
                <a:gd name="connsiteY42" fmla="*/ 1031169 h 1682495"/>
                <a:gd name="connsiteX43" fmla="*/ 2026338 w 8882887"/>
                <a:gd name="connsiteY43" fmla="*/ 1029548 h 1682495"/>
                <a:gd name="connsiteX44" fmla="*/ 2026338 w 8882887"/>
                <a:gd name="connsiteY44" fmla="*/ 1018197 h 1682495"/>
                <a:gd name="connsiteX45" fmla="*/ 2029379 w 8882887"/>
                <a:gd name="connsiteY45" fmla="*/ 1018197 h 1682495"/>
                <a:gd name="connsiteX46" fmla="*/ 2050659 w 8882887"/>
                <a:gd name="connsiteY46" fmla="*/ 1018197 h 1682495"/>
                <a:gd name="connsiteX47" fmla="*/ 2050659 w 8882887"/>
                <a:gd name="connsiteY47" fmla="*/ 1019819 h 1682495"/>
                <a:gd name="connsiteX48" fmla="*/ 2050659 w 8882887"/>
                <a:gd name="connsiteY48" fmla="*/ 1031169 h 1682495"/>
                <a:gd name="connsiteX49" fmla="*/ 2084099 w 8882887"/>
                <a:gd name="connsiteY49" fmla="*/ 1031169 h 1682495"/>
                <a:gd name="connsiteX50" fmla="*/ 2084099 w 8882887"/>
                <a:gd name="connsiteY50" fmla="*/ 1028331 h 1682495"/>
                <a:gd name="connsiteX51" fmla="*/ 2084099 w 8882887"/>
                <a:gd name="connsiteY51" fmla="*/ 1008470 h 1682495"/>
                <a:gd name="connsiteX52" fmla="*/ 2086760 w 8882887"/>
                <a:gd name="connsiteY52" fmla="*/ 1008470 h 1682495"/>
                <a:gd name="connsiteX53" fmla="*/ 2105379 w 8882887"/>
                <a:gd name="connsiteY53" fmla="*/ 1008470 h 1682495"/>
                <a:gd name="connsiteX54" fmla="*/ 2105379 w 8882887"/>
                <a:gd name="connsiteY54" fmla="*/ 1044140 h 1682495"/>
                <a:gd name="connsiteX55" fmla="*/ 2106900 w 8882887"/>
                <a:gd name="connsiteY55" fmla="*/ 1044140 h 1682495"/>
                <a:gd name="connsiteX56" fmla="*/ 2117540 w 8882887"/>
                <a:gd name="connsiteY56" fmla="*/ 1044140 h 1682495"/>
                <a:gd name="connsiteX57" fmla="*/ 2117540 w 8882887"/>
                <a:gd name="connsiteY57" fmla="*/ 1042518 h 1682495"/>
                <a:gd name="connsiteX58" fmla="*/ 2117540 w 8882887"/>
                <a:gd name="connsiteY58" fmla="*/ 1031169 h 1682495"/>
                <a:gd name="connsiteX59" fmla="*/ 2120199 w 8882887"/>
                <a:gd name="connsiteY59" fmla="*/ 1031169 h 1682495"/>
                <a:gd name="connsiteX60" fmla="*/ 2138820 w 8882887"/>
                <a:gd name="connsiteY60" fmla="*/ 1031169 h 1682495"/>
                <a:gd name="connsiteX61" fmla="*/ 2138820 w 8882887"/>
                <a:gd name="connsiteY61" fmla="*/ 1070081 h 1682495"/>
                <a:gd name="connsiteX62" fmla="*/ 2141861 w 8882887"/>
                <a:gd name="connsiteY62" fmla="*/ 1070081 h 1682495"/>
                <a:gd name="connsiteX63" fmla="*/ 2163140 w 8882887"/>
                <a:gd name="connsiteY63" fmla="*/ 1070081 h 1682495"/>
                <a:gd name="connsiteX64" fmla="*/ 2163140 w 8882887"/>
                <a:gd name="connsiteY64" fmla="*/ 1072512 h 1682495"/>
                <a:gd name="connsiteX65" fmla="*/ 2163140 w 8882887"/>
                <a:gd name="connsiteY65" fmla="*/ 1089537 h 1682495"/>
                <a:gd name="connsiteX66" fmla="*/ 2164280 w 8882887"/>
                <a:gd name="connsiteY66" fmla="*/ 1089537 h 1682495"/>
                <a:gd name="connsiteX67" fmla="*/ 2172261 w 8882887"/>
                <a:gd name="connsiteY67" fmla="*/ 1089537 h 1682495"/>
                <a:gd name="connsiteX68" fmla="*/ 2172261 w 8882887"/>
                <a:gd name="connsiteY68" fmla="*/ 1088321 h 1682495"/>
                <a:gd name="connsiteX69" fmla="*/ 2172261 w 8882887"/>
                <a:gd name="connsiteY69" fmla="*/ 1079808 h 1682495"/>
                <a:gd name="connsiteX70" fmla="*/ 2217861 w 8882887"/>
                <a:gd name="connsiteY70" fmla="*/ 1079808 h 1682495"/>
                <a:gd name="connsiteX71" fmla="*/ 2217861 w 8882887"/>
                <a:gd name="connsiteY71" fmla="*/ 1115478 h 1682495"/>
                <a:gd name="connsiteX72" fmla="*/ 2219381 w 8882887"/>
                <a:gd name="connsiteY72" fmla="*/ 1115478 h 1682495"/>
                <a:gd name="connsiteX73" fmla="*/ 2230022 w 8882887"/>
                <a:gd name="connsiteY73" fmla="*/ 1115478 h 1682495"/>
                <a:gd name="connsiteX74" fmla="*/ 2230022 w 8882887"/>
                <a:gd name="connsiteY74" fmla="*/ 1117100 h 1682495"/>
                <a:gd name="connsiteX75" fmla="*/ 2230022 w 8882887"/>
                <a:gd name="connsiteY75" fmla="*/ 1128449 h 1682495"/>
                <a:gd name="connsiteX76" fmla="*/ 2231162 w 8882887"/>
                <a:gd name="connsiteY76" fmla="*/ 1128449 h 1682495"/>
                <a:gd name="connsiteX77" fmla="*/ 2239142 w 8882887"/>
                <a:gd name="connsiteY77" fmla="*/ 1128449 h 1682495"/>
                <a:gd name="connsiteX78" fmla="*/ 2239142 w 8882887"/>
                <a:gd name="connsiteY78" fmla="*/ 1125206 h 1682495"/>
                <a:gd name="connsiteX79" fmla="*/ 2239142 w 8882887"/>
                <a:gd name="connsiteY79" fmla="*/ 1102508 h 1682495"/>
                <a:gd name="connsiteX80" fmla="*/ 2240661 w 8882887"/>
                <a:gd name="connsiteY80" fmla="*/ 1102508 h 1682495"/>
                <a:gd name="connsiteX81" fmla="*/ 2251302 w 8882887"/>
                <a:gd name="connsiteY81" fmla="*/ 1102508 h 1682495"/>
                <a:gd name="connsiteX82" fmla="*/ 2251302 w 8882887"/>
                <a:gd name="connsiteY82" fmla="*/ 1104129 h 1682495"/>
                <a:gd name="connsiteX83" fmla="*/ 2251302 w 8882887"/>
                <a:gd name="connsiteY83" fmla="*/ 1115478 h 1682495"/>
                <a:gd name="connsiteX84" fmla="*/ 2259282 w 8882887"/>
                <a:gd name="connsiteY84" fmla="*/ 1112489 h 1682495"/>
                <a:gd name="connsiteX85" fmla="*/ 2260422 w 8882887"/>
                <a:gd name="connsiteY85" fmla="*/ 1111019 h 1682495"/>
                <a:gd name="connsiteX86" fmla="*/ 2260422 w 8882887"/>
                <a:gd name="connsiteY86" fmla="*/ 1102508 h 1682495"/>
                <a:gd name="connsiteX87" fmla="*/ 2318183 w 8882887"/>
                <a:gd name="connsiteY87" fmla="*/ 1102508 h 1682495"/>
                <a:gd name="connsiteX88" fmla="*/ 2318183 w 8882887"/>
                <a:gd name="connsiteY88" fmla="*/ 1138176 h 1682495"/>
                <a:gd name="connsiteX89" fmla="*/ 2321222 w 8882887"/>
                <a:gd name="connsiteY89" fmla="*/ 1138176 h 1682495"/>
                <a:gd name="connsiteX90" fmla="*/ 2342502 w 8882887"/>
                <a:gd name="connsiteY90" fmla="*/ 1138176 h 1682495"/>
                <a:gd name="connsiteX91" fmla="*/ 2342502 w 8882887"/>
                <a:gd name="connsiteY91" fmla="*/ 1139798 h 1682495"/>
                <a:gd name="connsiteX92" fmla="*/ 2342502 w 8882887"/>
                <a:gd name="connsiteY92" fmla="*/ 1151147 h 1682495"/>
                <a:gd name="connsiteX93" fmla="*/ 2345163 w 8882887"/>
                <a:gd name="connsiteY93" fmla="*/ 1151147 h 1682495"/>
                <a:gd name="connsiteX94" fmla="*/ 2363783 w 8882887"/>
                <a:gd name="connsiteY94" fmla="*/ 1151147 h 1682495"/>
                <a:gd name="connsiteX95" fmla="*/ 2363783 w 8882887"/>
                <a:gd name="connsiteY95" fmla="*/ 1115478 h 1682495"/>
                <a:gd name="connsiteX96" fmla="*/ 2365302 w 8882887"/>
                <a:gd name="connsiteY96" fmla="*/ 1115478 h 1682495"/>
                <a:gd name="connsiteX97" fmla="*/ 2375943 w 8882887"/>
                <a:gd name="connsiteY97" fmla="*/ 1115478 h 1682495"/>
                <a:gd name="connsiteX98" fmla="*/ 2375943 w 8882887"/>
                <a:gd name="connsiteY98" fmla="*/ 1066838 h 1682495"/>
                <a:gd name="connsiteX99" fmla="*/ 2377463 w 8882887"/>
                <a:gd name="connsiteY99" fmla="*/ 1066838 h 1682495"/>
                <a:gd name="connsiteX100" fmla="*/ 2388104 w 8882887"/>
                <a:gd name="connsiteY100" fmla="*/ 1066838 h 1682495"/>
                <a:gd name="connsiteX101" fmla="*/ 2388104 w 8882887"/>
                <a:gd name="connsiteY101" fmla="*/ 1064001 h 1682495"/>
                <a:gd name="connsiteX102" fmla="*/ 2388104 w 8882887"/>
                <a:gd name="connsiteY102" fmla="*/ 1044140 h 1682495"/>
                <a:gd name="connsiteX103" fmla="*/ 2386203 w 8882887"/>
                <a:gd name="connsiteY103" fmla="*/ 1041707 h 1682495"/>
                <a:gd name="connsiteX104" fmla="*/ 2394183 w 8882887"/>
                <a:gd name="connsiteY104" fmla="*/ 1024683 h 1682495"/>
                <a:gd name="connsiteX105" fmla="*/ 2406344 w 8882887"/>
                <a:gd name="connsiteY105" fmla="*/ 1066838 h 1682495"/>
                <a:gd name="connsiteX106" fmla="*/ 2407484 w 8882887"/>
                <a:gd name="connsiteY106" fmla="*/ 1066838 h 1682495"/>
                <a:gd name="connsiteX107" fmla="*/ 2415464 w 8882887"/>
                <a:gd name="connsiteY107" fmla="*/ 1066838 h 1682495"/>
                <a:gd name="connsiteX108" fmla="*/ 2415464 w 8882887"/>
                <a:gd name="connsiteY108" fmla="*/ 907947 h 1682495"/>
                <a:gd name="connsiteX109" fmla="*/ 2417744 w 8882887"/>
                <a:gd name="connsiteY109" fmla="*/ 907947 h 1682495"/>
                <a:gd name="connsiteX110" fmla="*/ 2433704 w 8882887"/>
                <a:gd name="connsiteY110" fmla="*/ 907947 h 1682495"/>
                <a:gd name="connsiteX111" fmla="*/ 2433704 w 8882887"/>
                <a:gd name="connsiteY111" fmla="*/ 836609 h 1682495"/>
                <a:gd name="connsiteX112" fmla="*/ 2473224 w 8882887"/>
                <a:gd name="connsiteY112" fmla="*/ 836609 h 1682495"/>
                <a:gd name="connsiteX113" fmla="*/ 2473224 w 8882887"/>
                <a:gd name="connsiteY113" fmla="*/ 804182 h 1682495"/>
                <a:gd name="connsiteX114" fmla="*/ 2524905 w 8882887"/>
                <a:gd name="connsiteY114" fmla="*/ 804182 h 1682495"/>
                <a:gd name="connsiteX115" fmla="*/ 2524905 w 8882887"/>
                <a:gd name="connsiteY115" fmla="*/ 807830 h 1682495"/>
                <a:gd name="connsiteX116" fmla="*/ 2524905 w 8882887"/>
                <a:gd name="connsiteY116" fmla="*/ 833366 h 1682495"/>
                <a:gd name="connsiteX117" fmla="*/ 2528325 w 8882887"/>
                <a:gd name="connsiteY117" fmla="*/ 833366 h 1682495"/>
                <a:gd name="connsiteX118" fmla="*/ 2552265 w 8882887"/>
                <a:gd name="connsiteY118" fmla="*/ 833366 h 1682495"/>
                <a:gd name="connsiteX119" fmla="*/ 2552265 w 8882887"/>
                <a:gd name="connsiteY119" fmla="*/ 904704 h 1682495"/>
                <a:gd name="connsiteX120" fmla="*/ 2553785 w 8882887"/>
                <a:gd name="connsiteY120" fmla="*/ 904704 h 1682495"/>
                <a:gd name="connsiteX121" fmla="*/ 2564426 w 8882887"/>
                <a:gd name="connsiteY121" fmla="*/ 904704 h 1682495"/>
                <a:gd name="connsiteX122" fmla="*/ 2585706 w 8882887"/>
                <a:gd name="connsiteY122" fmla="*/ 911190 h 1682495"/>
                <a:gd name="connsiteX123" fmla="*/ 2585706 w 8882887"/>
                <a:gd name="connsiteY123" fmla="*/ 969558 h 1682495"/>
                <a:gd name="connsiteX124" fmla="*/ 2587226 w 8882887"/>
                <a:gd name="connsiteY124" fmla="*/ 969558 h 1682495"/>
                <a:gd name="connsiteX125" fmla="*/ 2597865 w 8882887"/>
                <a:gd name="connsiteY125" fmla="*/ 969558 h 1682495"/>
                <a:gd name="connsiteX126" fmla="*/ 2597865 w 8882887"/>
                <a:gd name="connsiteY126" fmla="*/ 971990 h 1682495"/>
                <a:gd name="connsiteX127" fmla="*/ 2597865 w 8882887"/>
                <a:gd name="connsiteY127" fmla="*/ 989013 h 1682495"/>
                <a:gd name="connsiteX128" fmla="*/ 2600906 w 8882887"/>
                <a:gd name="connsiteY128" fmla="*/ 989013 h 1682495"/>
                <a:gd name="connsiteX129" fmla="*/ 2622186 w 8882887"/>
                <a:gd name="connsiteY129" fmla="*/ 989013 h 1682495"/>
                <a:gd name="connsiteX130" fmla="*/ 2631306 w 8882887"/>
                <a:gd name="connsiteY130" fmla="*/ 998742 h 1682495"/>
                <a:gd name="connsiteX131" fmla="*/ 2631306 w 8882887"/>
                <a:gd name="connsiteY131" fmla="*/ 1031169 h 1682495"/>
                <a:gd name="connsiteX132" fmla="*/ 2634726 w 8882887"/>
                <a:gd name="connsiteY132" fmla="*/ 1031169 h 1682495"/>
                <a:gd name="connsiteX133" fmla="*/ 2658666 w 8882887"/>
                <a:gd name="connsiteY133" fmla="*/ 1031169 h 1682495"/>
                <a:gd name="connsiteX134" fmla="*/ 2658666 w 8882887"/>
                <a:gd name="connsiteY134" fmla="*/ 1032789 h 1682495"/>
                <a:gd name="connsiteX135" fmla="*/ 2658666 w 8882887"/>
                <a:gd name="connsiteY135" fmla="*/ 1044140 h 1682495"/>
                <a:gd name="connsiteX136" fmla="*/ 2660567 w 8882887"/>
                <a:gd name="connsiteY136" fmla="*/ 1044140 h 1682495"/>
                <a:gd name="connsiteX137" fmla="*/ 2673867 w 8882887"/>
                <a:gd name="connsiteY137" fmla="*/ 1044140 h 1682495"/>
                <a:gd name="connsiteX138" fmla="*/ 2673867 w 8882887"/>
                <a:gd name="connsiteY138" fmla="*/ 1047381 h 1682495"/>
                <a:gd name="connsiteX139" fmla="*/ 2673867 w 8882887"/>
                <a:gd name="connsiteY139" fmla="*/ 1070081 h 1682495"/>
                <a:gd name="connsiteX140" fmla="*/ 2679947 w 8882887"/>
                <a:gd name="connsiteY140" fmla="*/ 1067243 h 1682495"/>
                <a:gd name="connsiteX141" fmla="*/ 2679947 w 8882887"/>
                <a:gd name="connsiteY141" fmla="*/ 1047381 h 1682495"/>
                <a:gd name="connsiteX142" fmla="*/ 2681466 w 8882887"/>
                <a:gd name="connsiteY142" fmla="*/ 1047381 h 1682495"/>
                <a:gd name="connsiteX143" fmla="*/ 2692107 w 8882887"/>
                <a:gd name="connsiteY143" fmla="*/ 1047381 h 1682495"/>
                <a:gd name="connsiteX144" fmla="*/ 2692107 w 8882887"/>
                <a:gd name="connsiteY144" fmla="*/ 1049814 h 1682495"/>
                <a:gd name="connsiteX145" fmla="*/ 2692107 w 8882887"/>
                <a:gd name="connsiteY145" fmla="*/ 1066838 h 1682495"/>
                <a:gd name="connsiteX146" fmla="*/ 2693247 w 8882887"/>
                <a:gd name="connsiteY146" fmla="*/ 1066838 h 1682495"/>
                <a:gd name="connsiteX147" fmla="*/ 2701227 w 8882887"/>
                <a:gd name="connsiteY147" fmla="*/ 1066838 h 1682495"/>
                <a:gd name="connsiteX148" fmla="*/ 2774187 w 8882887"/>
                <a:gd name="connsiteY148" fmla="*/ 1060353 h 1682495"/>
                <a:gd name="connsiteX149" fmla="*/ 2774187 w 8882887"/>
                <a:gd name="connsiteY149" fmla="*/ 1062380 h 1682495"/>
                <a:gd name="connsiteX150" fmla="*/ 2774187 w 8882887"/>
                <a:gd name="connsiteY150" fmla="*/ 1076565 h 1682495"/>
                <a:gd name="connsiteX151" fmla="*/ 2775327 w 8882887"/>
                <a:gd name="connsiteY151" fmla="*/ 1076565 h 1682495"/>
                <a:gd name="connsiteX152" fmla="*/ 2783309 w 8882887"/>
                <a:gd name="connsiteY152" fmla="*/ 1076565 h 1682495"/>
                <a:gd name="connsiteX153" fmla="*/ 2783309 w 8882887"/>
                <a:gd name="connsiteY153" fmla="*/ 1079808 h 1682495"/>
                <a:gd name="connsiteX154" fmla="*/ 2783309 w 8882887"/>
                <a:gd name="connsiteY154" fmla="*/ 1102508 h 1682495"/>
                <a:gd name="connsiteX155" fmla="*/ 2786348 w 8882887"/>
                <a:gd name="connsiteY155" fmla="*/ 1100481 h 1682495"/>
                <a:gd name="connsiteX156" fmla="*/ 2807628 w 8882887"/>
                <a:gd name="connsiteY156" fmla="*/ 1086294 h 1682495"/>
                <a:gd name="connsiteX157" fmla="*/ 2816748 w 8882887"/>
                <a:gd name="connsiteY157" fmla="*/ 1024683 h 1682495"/>
                <a:gd name="connsiteX158" fmla="*/ 2817888 w 8882887"/>
                <a:gd name="connsiteY158" fmla="*/ 1024278 h 1682495"/>
                <a:gd name="connsiteX159" fmla="*/ 2825868 w 8882887"/>
                <a:gd name="connsiteY159" fmla="*/ 1021440 h 1682495"/>
                <a:gd name="connsiteX160" fmla="*/ 2828909 w 8882887"/>
                <a:gd name="connsiteY160" fmla="*/ 917675 h 1682495"/>
                <a:gd name="connsiteX161" fmla="*/ 2831949 w 8882887"/>
                <a:gd name="connsiteY161" fmla="*/ 1021440 h 1682495"/>
                <a:gd name="connsiteX162" fmla="*/ 2833089 w 8882887"/>
                <a:gd name="connsiteY162" fmla="*/ 1021845 h 1682495"/>
                <a:gd name="connsiteX163" fmla="*/ 2841069 w 8882887"/>
                <a:gd name="connsiteY163" fmla="*/ 1024683 h 1682495"/>
                <a:gd name="connsiteX164" fmla="*/ 2841069 w 8882887"/>
                <a:gd name="connsiteY164" fmla="*/ 894977 h 1682495"/>
                <a:gd name="connsiteX165" fmla="*/ 2847149 w 8882887"/>
                <a:gd name="connsiteY165" fmla="*/ 846336 h 1682495"/>
                <a:gd name="connsiteX166" fmla="*/ 2904909 w 8882887"/>
                <a:gd name="connsiteY166" fmla="*/ 846336 h 1682495"/>
                <a:gd name="connsiteX167" fmla="*/ 2904909 w 8882887"/>
                <a:gd name="connsiteY167" fmla="*/ 894977 h 1682495"/>
                <a:gd name="connsiteX168" fmla="*/ 2906049 w 8882887"/>
                <a:gd name="connsiteY168" fmla="*/ 894977 h 1682495"/>
                <a:gd name="connsiteX169" fmla="*/ 2914029 w 8882887"/>
                <a:gd name="connsiteY169" fmla="*/ 894977 h 1682495"/>
                <a:gd name="connsiteX170" fmla="*/ 2914029 w 8882887"/>
                <a:gd name="connsiteY170" fmla="*/ 771755 h 1682495"/>
                <a:gd name="connsiteX171" fmla="*/ 2916690 w 8882887"/>
                <a:gd name="connsiteY171" fmla="*/ 771755 h 1682495"/>
                <a:gd name="connsiteX172" fmla="*/ 2935310 w 8882887"/>
                <a:gd name="connsiteY172" fmla="*/ 771755 h 1682495"/>
                <a:gd name="connsiteX173" fmla="*/ 2935310 w 8882887"/>
                <a:gd name="connsiteY173" fmla="*/ 768918 h 1682495"/>
                <a:gd name="connsiteX174" fmla="*/ 2935310 w 8882887"/>
                <a:gd name="connsiteY174" fmla="*/ 749057 h 1682495"/>
                <a:gd name="connsiteX175" fmla="*/ 2968751 w 8882887"/>
                <a:gd name="connsiteY175" fmla="*/ 749057 h 1682495"/>
                <a:gd name="connsiteX176" fmla="*/ 2968751 w 8882887"/>
                <a:gd name="connsiteY176" fmla="*/ 747435 h 1682495"/>
                <a:gd name="connsiteX177" fmla="*/ 2968751 w 8882887"/>
                <a:gd name="connsiteY177" fmla="*/ 736086 h 1682495"/>
                <a:gd name="connsiteX178" fmla="*/ 2971410 w 8882887"/>
                <a:gd name="connsiteY178" fmla="*/ 736086 h 1682495"/>
                <a:gd name="connsiteX179" fmla="*/ 2990031 w 8882887"/>
                <a:gd name="connsiteY179" fmla="*/ 736086 h 1682495"/>
                <a:gd name="connsiteX180" fmla="*/ 2990031 w 8882887"/>
                <a:gd name="connsiteY180" fmla="*/ 737708 h 1682495"/>
                <a:gd name="connsiteX181" fmla="*/ 2990031 w 8882887"/>
                <a:gd name="connsiteY181" fmla="*/ 749057 h 1682495"/>
                <a:gd name="connsiteX182" fmla="*/ 2991171 w 8882887"/>
                <a:gd name="connsiteY182" fmla="*/ 749057 h 1682495"/>
                <a:gd name="connsiteX183" fmla="*/ 2999151 w 8882887"/>
                <a:gd name="connsiteY183" fmla="*/ 749057 h 1682495"/>
                <a:gd name="connsiteX184" fmla="*/ 3014351 w 8882887"/>
                <a:gd name="connsiteY184" fmla="*/ 742571 h 1682495"/>
                <a:gd name="connsiteX185" fmla="*/ 3020430 w 8882887"/>
                <a:gd name="connsiteY185" fmla="*/ 747435 h 1682495"/>
                <a:gd name="connsiteX186" fmla="*/ 3020430 w 8882887"/>
                <a:gd name="connsiteY186" fmla="*/ 736086 h 1682495"/>
                <a:gd name="connsiteX187" fmla="*/ 3023850 w 8882887"/>
                <a:gd name="connsiteY187" fmla="*/ 736086 h 1682495"/>
                <a:gd name="connsiteX188" fmla="*/ 3047792 w 8882887"/>
                <a:gd name="connsiteY188" fmla="*/ 736086 h 1682495"/>
                <a:gd name="connsiteX189" fmla="*/ 3047792 w 8882887"/>
                <a:gd name="connsiteY189" fmla="*/ 737708 h 1682495"/>
                <a:gd name="connsiteX190" fmla="*/ 3047792 w 8882887"/>
                <a:gd name="connsiteY190" fmla="*/ 749057 h 1682495"/>
                <a:gd name="connsiteX191" fmla="*/ 3093392 w 8882887"/>
                <a:gd name="connsiteY191" fmla="*/ 749057 h 1682495"/>
                <a:gd name="connsiteX192" fmla="*/ 3093392 w 8882887"/>
                <a:gd name="connsiteY192" fmla="*/ 751488 h 1682495"/>
                <a:gd name="connsiteX193" fmla="*/ 3093392 w 8882887"/>
                <a:gd name="connsiteY193" fmla="*/ 768513 h 1682495"/>
                <a:gd name="connsiteX194" fmla="*/ 3132912 w 8882887"/>
                <a:gd name="connsiteY194" fmla="*/ 768513 h 1682495"/>
                <a:gd name="connsiteX195" fmla="*/ 3132912 w 8882887"/>
                <a:gd name="connsiteY195" fmla="*/ 813909 h 1682495"/>
                <a:gd name="connsiteX196" fmla="*/ 3134052 w 8882887"/>
                <a:gd name="connsiteY196" fmla="*/ 813909 h 1682495"/>
                <a:gd name="connsiteX197" fmla="*/ 3142032 w 8882887"/>
                <a:gd name="connsiteY197" fmla="*/ 813909 h 1682495"/>
                <a:gd name="connsiteX198" fmla="*/ 3142032 w 8882887"/>
                <a:gd name="connsiteY198" fmla="*/ 815531 h 1682495"/>
                <a:gd name="connsiteX199" fmla="*/ 3142032 w 8882887"/>
                <a:gd name="connsiteY199" fmla="*/ 826881 h 1682495"/>
                <a:gd name="connsiteX200" fmla="*/ 3148113 w 8882887"/>
                <a:gd name="connsiteY200" fmla="*/ 872277 h 1682495"/>
                <a:gd name="connsiteX201" fmla="*/ 3149253 w 8882887"/>
                <a:gd name="connsiteY201" fmla="*/ 872277 h 1682495"/>
                <a:gd name="connsiteX202" fmla="*/ 3157233 w 8882887"/>
                <a:gd name="connsiteY202" fmla="*/ 872277 h 1682495"/>
                <a:gd name="connsiteX203" fmla="*/ 3157233 w 8882887"/>
                <a:gd name="connsiteY203" fmla="*/ 873494 h 1682495"/>
                <a:gd name="connsiteX204" fmla="*/ 3157233 w 8882887"/>
                <a:gd name="connsiteY204" fmla="*/ 882006 h 1682495"/>
                <a:gd name="connsiteX205" fmla="*/ 3158753 w 8882887"/>
                <a:gd name="connsiteY205" fmla="*/ 882006 h 1682495"/>
                <a:gd name="connsiteX206" fmla="*/ 3169392 w 8882887"/>
                <a:gd name="connsiteY206" fmla="*/ 882006 h 1682495"/>
                <a:gd name="connsiteX207" fmla="*/ 3169392 w 8882887"/>
                <a:gd name="connsiteY207" fmla="*/ 927404 h 1682495"/>
                <a:gd name="connsiteX208" fmla="*/ 3172433 w 8882887"/>
                <a:gd name="connsiteY208" fmla="*/ 927404 h 1682495"/>
                <a:gd name="connsiteX209" fmla="*/ 3193713 w 8882887"/>
                <a:gd name="connsiteY209" fmla="*/ 927404 h 1682495"/>
                <a:gd name="connsiteX210" fmla="*/ 3193713 w 8882887"/>
                <a:gd name="connsiteY210" fmla="*/ 963072 h 1682495"/>
                <a:gd name="connsiteX211" fmla="*/ 3196754 w 8882887"/>
                <a:gd name="connsiteY211" fmla="*/ 965504 h 1682495"/>
                <a:gd name="connsiteX212" fmla="*/ 3196754 w 8882887"/>
                <a:gd name="connsiteY212" fmla="*/ 982529 h 1682495"/>
                <a:gd name="connsiteX213" fmla="*/ 3197894 w 8882887"/>
                <a:gd name="connsiteY213" fmla="*/ 982529 h 1682495"/>
                <a:gd name="connsiteX214" fmla="*/ 3205874 w 8882887"/>
                <a:gd name="connsiteY214" fmla="*/ 982529 h 1682495"/>
                <a:gd name="connsiteX215" fmla="*/ 3205874 w 8882887"/>
                <a:gd name="connsiteY215" fmla="*/ 1018197 h 1682495"/>
                <a:gd name="connsiteX216" fmla="*/ 3207773 w 8882887"/>
                <a:gd name="connsiteY216" fmla="*/ 1018197 h 1682495"/>
                <a:gd name="connsiteX217" fmla="*/ 3221073 w 8882887"/>
                <a:gd name="connsiteY217" fmla="*/ 1018197 h 1682495"/>
                <a:gd name="connsiteX218" fmla="*/ 3224114 w 8882887"/>
                <a:gd name="connsiteY218" fmla="*/ 1024278 h 1682495"/>
                <a:gd name="connsiteX219" fmla="*/ 3224114 w 8882887"/>
                <a:gd name="connsiteY219" fmla="*/ 1044140 h 1682495"/>
                <a:gd name="connsiteX220" fmla="*/ 3226394 w 8882887"/>
                <a:gd name="connsiteY220" fmla="*/ 1041302 h 1682495"/>
                <a:gd name="connsiteX221" fmla="*/ 3242354 w 8882887"/>
                <a:gd name="connsiteY221" fmla="*/ 1021440 h 1682495"/>
                <a:gd name="connsiteX222" fmla="*/ 3284915 w 8882887"/>
                <a:gd name="connsiteY222" fmla="*/ 1021440 h 1682495"/>
                <a:gd name="connsiteX223" fmla="*/ 3284915 w 8882887"/>
                <a:gd name="connsiteY223" fmla="*/ 1151147 h 1682495"/>
                <a:gd name="connsiteX224" fmla="*/ 3286055 w 8882887"/>
                <a:gd name="connsiteY224" fmla="*/ 1151147 h 1682495"/>
                <a:gd name="connsiteX225" fmla="*/ 3294035 w 8882887"/>
                <a:gd name="connsiteY225" fmla="*/ 1151147 h 1682495"/>
                <a:gd name="connsiteX226" fmla="*/ 3295175 w 8882887"/>
                <a:gd name="connsiteY226" fmla="*/ 1149120 h 1682495"/>
                <a:gd name="connsiteX227" fmla="*/ 3303155 w 8882887"/>
                <a:gd name="connsiteY227" fmla="*/ 1134933 h 1682495"/>
                <a:gd name="connsiteX228" fmla="*/ 3303155 w 8882887"/>
                <a:gd name="connsiteY228" fmla="*/ 1137771 h 1682495"/>
                <a:gd name="connsiteX229" fmla="*/ 3303155 w 8882887"/>
                <a:gd name="connsiteY229" fmla="*/ 1157633 h 1682495"/>
                <a:gd name="connsiteX230" fmla="*/ 3309234 w 8882887"/>
                <a:gd name="connsiteY230" fmla="*/ 1089537 h 1682495"/>
                <a:gd name="connsiteX231" fmla="*/ 3310374 w 8882887"/>
                <a:gd name="connsiteY231" fmla="*/ 1089537 h 1682495"/>
                <a:gd name="connsiteX232" fmla="*/ 3318354 w 8882887"/>
                <a:gd name="connsiteY232" fmla="*/ 1089537 h 1682495"/>
                <a:gd name="connsiteX233" fmla="*/ 3318354 w 8882887"/>
                <a:gd name="connsiteY233" fmla="*/ 992256 h 1682495"/>
                <a:gd name="connsiteX234" fmla="*/ 3319875 w 8882887"/>
                <a:gd name="connsiteY234" fmla="*/ 992256 h 1682495"/>
                <a:gd name="connsiteX235" fmla="*/ 3330515 w 8882887"/>
                <a:gd name="connsiteY235" fmla="*/ 992256 h 1682495"/>
                <a:gd name="connsiteX236" fmla="*/ 3348755 w 8882887"/>
                <a:gd name="connsiteY236" fmla="*/ 927404 h 1682495"/>
                <a:gd name="connsiteX237" fmla="*/ 3350655 w 8882887"/>
                <a:gd name="connsiteY237" fmla="*/ 927404 h 1682495"/>
                <a:gd name="connsiteX238" fmla="*/ 3363956 w 8882887"/>
                <a:gd name="connsiteY238" fmla="*/ 927404 h 1682495"/>
                <a:gd name="connsiteX239" fmla="*/ 3379155 w 8882887"/>
                <a:gd name="connsiteY239" fmla="*/ 992256 h 1682495"/>
                <a:gd name="connsiteX240" fmla="*/ 3380675 w 8882887"/>
                <a:gd name="connsiteY240" fmla="*/ 992256 h 1682495"/>
                <a:gd name="connsiteX241" fmla="*/ 3391316 w 8882887"/>
                <a:gd name="connsiteY241" fmla="*/ 992256 h 1682495"/>
                <a:gd name="connsiteX242" fmla="*/ 3391316 w 8882887"/>
                <a:gd name="connsiteY242" fmla="*/ 1050624 h 1682495"/>
                <a:gd name="connsiteX243" fmla="*/ 3393975 w 8882887"/>
                <a:gd name="connsiteY243" fmla="*/ 1050624 h 1682495"/>
                <a:gd name="connsiteX244" fmla="*/ 3412596 w 8882887"/>
                <a:gd name="connsiteY244" fmla="*/ 1050624 h 1682495"/>
                <a:gd name="connsiteX245" fmla="*/ 3412596 w 8882887"/>
                <a:gd name="connsiteY245" fmla="*/ 1053867 h 1682495"/>
                <a:gd name="connsiteX246" fmla="*/ 3412596 w 8882887"/>
                <a:gd name="connsiteY246" fmla="*/ 1076565 h 1682495"/>
                <a:gd name="connsiteX247" fmla="*/ 3418676 w 8882887"/>
                <a:gd name="connsiteY247" fmla="*/ 1073324 h 1682495"/>
                <a:gd name="connsiteX248" fmla="*/ 3418676 w 8882887"/>
                <a:gd name="connsiteY248" fmla="*/ 1050624 h 1682495"/>
                <a:gd name="connsiteX249" fmla="*/ 3420956 w 8882887"/>
                <a:gd name="connsiteY249" fmla="*/ 1050624 h 1682495"/>
                <a:gd name="connsiteX250" fmla="*/ 3436916 w 8882887"/>
                <a:gd name="connsiteY250" fmla="*/ 1050624 h 1682495"/>
                <a:gd name="connsiteX251" fmla="*/ 3436916 w 8882887"/>
                <a:gd name="connsiteY251" fmla="*/ 1053056 h 1682495"/>
                <a:gd name="connsiteX252" fmla="*/ 3436916 w 8882887"/>
                <a:gd name="connsiteY252" fmla="*/ 1070081 h 1682495"/>
                <a:gd name="connsiteX253" fmla="*/ 3482517 w 8882887"/>
                <a:gd name="connsiteY253" fmla="*/ 1070081 h 1682495"/>
                <a:gd name="connsiteX254" fmla="*/ 3482517 w 8882887"/>
                <a:gd name="connsiteY254" fmla="*/ 1014956 h 1682495"/>
                <a:gd name="connsiteX255" fmla="*/ 3484416 w 8882887"/>
                <a:gd name="connsiteY255" fmla="*/ 1014956 h 1682495"/>
                <a:gd name="connsiteX256" fmla="*/ 3497717 w 8882887"/>
                <a:gd name="connsiteY256" fmla="*/ 1014956 h 1682495"/>
                <a:gd name="connsiteX257" fmla="*/ 3497717 w 8882887"/>
                <a:gd name="connsiteY257" fmla="*/ 1047381 h 1682495"/>
                <a:gd name="connsiteX258" fmla="*/ 3500757 w 8882887"/>
                <a:gd name="connsiteY258" fmla="*/ 998742 h 1682495"/>
                <a:gd name="connsiteX259" fmla="*/ 3534197 w 8882887"/>
                <a:gd name="connsiteY259" fmla="*/ 998742 h 1682495"/>
                <a:gd name="connsiteX260" fmla="*/ 3534197 w 8882887"/>
                <a:gd name="connsiteY260" fmla="*/ 996309 h 1682495"/>
                <a:gd name="connsiteX261" fmla="*/ 3534197 w 8882887"/>
                <a:gd name="connsiteY261" fmla="*/ 979286 h 1682495"/>
                <a:gd name="connsiteX262" fmla="*/ 3535337 w 8882887"/>
                <a:gd name="connsiteY262" fmla="*/ 979286 h 1682495"/>
                <a:gd name="connsiteX263" fmla="*/ 3543317 w 8882887"/>
                <a:gd name="connsiteY263" fmla="*/ 979286 h 1682495"/>
                <a:gd name="connsiteX264" fmla="*/ 3543317 w 8882887"/>
                <a:gd name="connsiteY264" fmla="*/ 976449 h 1682495"/>
                <a:gd name="connsiteX265" fmla="*/ 3543317 w 8882887"/>
                <a:gd name="connsiteY265" fmla="*/ 956588 h 1682495"/>
                <a:gd name="connsiteX266" fmla="*/ 3549398 w 8882887"/>
                <a:gd name="connsiteY266" fmla="*/ 966315 h 1682495"/>
                <a:gd name="connsiteX267" fmla="*/ 3552818 w 8882887"/>
                <a:gd name="connsiteY267" fmla="*/ 966315 h 1682495"/>
                <a:gd name="connsiteX268" fmla="*/ 3576758 w 8882887"/>
                <a:gd name="connsiteY268" fmla="*/ 966315 h 1682495"/>
                <a:gd name="connsiteX269" fmla="*/ 3576758 w 8882887"/>
                <a:gd name="connsiteY269" fmla="*/ 965099 h 1682495"/>
                <a:gd name="connsiteX270" fmla="*/ 3576758 w 8882887"/>
                <a:gd name="connsiteY270" fmla="*/ 956588 h 1682495"/>
                <a:gd name="connsiteX271" fmla="*/ 3577898 w 8882887"/>
                <a:gd name="connsiteY271" fmla="*/ 956588 h 1682495"/>
                <a:gd name="connsiteX272" fmla="*/ 3585878 w 8882887"/>
                <a:gd name="connsiteY272" fmla="*/ 956588 h 1682495"/>
                <a:gd name="connsiteX273" fmla="*/ 3585878 w 8882887"/>
                <a:gd name="connsiteY273" fmla="*/ 958614 h 1682495"/>
                <a:gd name="connsiteX274" fmla="*/ 3585878 w 8882887"/>
                <a:gd name="connsiteY274" fmla="*/ 972801 h 1682495"/>
                <a:gd name="connsiteX275" fmla="*/ 3643638 w 8882887"/>
                <a:gd name="connsiteY275" fmla="*/ 972801 h 1682495"/>
                <a:gd name="connsiteX276" fmla="*/ 3643638 w 8882887"/>
                <a:gd name="connsiteY276" fmla="*/ 1180331 h 1682495"/>
                <a:gd name="connsiteX277" fmla="*/ 3645918 w 8882887"/>
                <a:gd name="connsiteY277" fmla="*/ 1180331 h 1682495"/>
                <a:gd name="connsiteX278" fmla="*/ 3661878 w 8882887"/>
                <a:gd name="connsiteY278" fmla="*/ 1180331 h 1682495"/>
                <a:gd name="connsiteX279" fmla="*/ 3661878 w 8882887"/>
                <a:gd name="connsiteY279" fmla="*/ 1160876 h 1682495"/>
                <a:gd name="connsiteX280" fmla="*/ 3667959 w 8882887"/>
                <a:gd name="connsiteY280" fmla="*/ 1160876 h 1682495"/>
                <a:gd name="connsiteX281" fmla="*/ 3667959 w 8882887"/>
                <a:gd name="connsiteY281" fmla="*/ 1180331 h 1682495"/>
                <a:gd name="connsiteX282" fmla="*/ 3713559 w 8882887"/>
                <a:gd name="connsiteY282" fmla="*/ 1180331 h 1682495"/>
                <a:gd name="connsiteX283" fmla="*/ 3713559 w 8882887"/>
                <a:gd name="connsiteY283" fmla="*/ 1134933 h 1682495"/>
                <a:gd name="connsiteX284" fmla="*/ 3731799 w 8882887"/>
                <a:gd name="connsiteY284" fmla="*/ 1134933 h 1682495"/>
                <a:gd name="connsiteX285" fmla="*/ 3750039 w 8882887"/>
                <a:gd name="connsiteY285" fmla="*/ 1131692 h 1682495"/>
                <a:gd name="connsiteX286" fmla="*/ 3756120 w 8882887"/>
                <a:gd name="connsiteY286" fmla="*/ 1134933 h 1682495"/>
                <a:gd name="connsiteX287" fmla="*/ 3771320 w 8882887"/>
                <a:gd name="connsiteY287" fmla="*/ 1134933 h 1682495"/>
                <a:gd name="connsiteX288" fmla="*/ 3771320 w 8882887"/>
                <a:gd name="connsiteY288" fmla="*/ 1180331 h 1682495"/>
                <a:gd name="connsiteX289" fmla="*/ 3783480 w 8882887"/>
                <a:gd name="connsiteY289" fmla="*/ 1180331 h 1682495"/>
                <a:gd name="connsiteX290" fmla="*/ 3783480 w 8882887"/>
                <a:gd name="connsiteY290" fmla="*/ 1206273 h 1682495"/>
                <a:gd name="connsiteX291" fmla="*/ 3797484 w 8882887"/>
                <a:gd name="connsiteY291" fmla="*/ 1207631 h 1682495"/>
                <a:gd name="connsiteX292" fmla="*/ 3816921 w 8882887"/>
                <a:gd name="connsiteY292" fmla="*/ 1207631 h 1682495"/>
                <a:gd name="connsiteX293" fmla="*/ 3816921 w 8882887"/>
                <a:gd name="connsiteY293" fmla="*/ 1183574 h 1682495"/>
                <a:gd name="connsiteX294" fmla="*/ 3918855 w 8882887"/>
                <a:gd name="connsiteY294" fmla="*/ 1183574 h 1682495"/>
                <a:gd name="connsiteX295" fmla="*/ 3918855 w 8882887"/>
                <a:gd name="connsiteY295" fmla="*/ 1055694 h 1682495"/>
                <a:gd name="connsiteX296" fmla="*/ 4026867 w 8882887"/>
                <a:gd name="connsiteY296" fmla="*/ 1055694 h 1682495"/>
                <a:gd name="connsiteX297" fmla="*/ 4026867 w 8882887"/>
                <a:gd name="connsiteY297" fmla="*/ 1173846 h 1682495"/>
                <a:gd name="connsiteX298" fmla="*/ 4029723 w 8882887"/>
                <a:gd name="connsiteY298" fmla="*/ 1173846 h 1682495"/>
                <a:gd name="connsiteX299" fmla="*/ 4031586 w 8882887"/>
                <a:gd name="connsiteY299" fmla="*/ 1207631 h 1682495"/>
                <a:gd name="connsiteX300" fmla="*/ 4046100 w 8882887"/>
                <a:gd name="connsiteY300" fmla="*/ 1207631 h 1682495"/>
                <a:gd name="connsiteX301" fmla="*/ 4047963 w 8882887"/>
                <a:gd name="connsiteY301" fmla="*/ 1173846 h 1682495"/>
                <a:gd name="connsiteX302" fmla="*/ 4057083 w 8882887"/>
                <a:gd name="connsiteY302" fmla="*/ 1173846 h 1682495"/>
                <a:gd name="connsiteX303" fmla="*/ 4058946 w 8882887"/>
                <a:gd name="connsiteY303" fmla="*/ 1207631 h 1682495"/>
                <a:gd name="connsiteX304" fmla="*/ 4134879 w 8882887"/>
                <a:gd name="connsiteY304" fmla="*/ 1207631 h 1682495"/>
                <a:gd name="connsiteX305" fmla="*/ 4134879 w 8882887"/>
                <a:gd name="connsiteY305" fmla="*/ 963089 h 1682495"/>
                <a:gd name="connsiteX306" fmla="*/ 4430870 w 8882887"/>
                <a:gd name="connsiteY306" fmla="*/ 963089 h 1682495"/>
                <a:gd name="connsiteX307" fmla="*/ 4430870 w 8882887"/>
                <a:gd name="connsiteY307" fmla="*/ 1207631 h 1682495"/>
                <a:gd name="connsiteX308" fmla="*/ 4458915 w 8882887"/>
                <a:gd name="connsiteY308" fmla="*/ 1207631 h 1682495"/>
                <a:gd name="connsiteX309" fmla="*/ 4458915 w 8882887"/>
                <a:gd name="connsiteY309" fmla="*/ 1083591 h 1682495"/>
                <a:gd name="connsiteX310" fmla="*/ 4601595 w 8882887"/>
                <a:gd name="connsiteY310" fmla="*/ 1083591 h 1682495"/>
                <a:gd name="connsiteX311" fmla="*/ 4619491 w 8882887"/>
                <a:gd name="connsiteY311" fmla="*/ 606380 h 1682495"/>
                <a:gd name="connsiteX312" fmla="*/ 4601251 w 8882887"/>
                <a:gd name="connsiteY312" fmla="*/ 573953 h 1682495"/>
                <a:gd name="connsiteX313" fmla="*/ 4592131 w 8882887"/>
                <a:gd name="connsiteY313" fmla="*/ 567467 h 1682495"/>
                <a:gd name="connsiteX314" fmla="*/ 4604291 w 8882887"/>
                <a:gd name="connsiteY314" fmla="*/ 531798 h 1682495"/>
                <a:gd name="connsiteX315" fmla="*/ 4604291 w 8882887"/>
                <a:gd name="connsiteY315" fmla="*/ 505857 h 1682495"/>
                <a:gd name="connsiteX316" fmla="*/ 4625571 w 8882887"/>
                <a:gd name="connsiteY316" fmla="*/ 505857 h 1682495"/>
                <a:gd name="connsiteX317" fmla="*/ 4625571 w 8882887"/>
                <a:gd name="connsiteY317" fmla="*/ 473430 h 1682495"/>
                <a:gd name="connsiteX318" fmla="*/ 4628611 w 8882887"/>
                <a:gd name="connsiteY318" fmla="*/ 466944 h 1682495"/>
                <a:gd name="connsiteX319" fmla="*/ 4628611 w 8882887"/>
                <a:gd name="connsiteY319" fmla="*/ 350208 h 1682495"/>
                <a:gd name="connsiteX320" fmla="*/ 4625571 w 8882887"/>
                <a:gd name="connsiteY320" fmla="*/ 340481 h 1682495"/>
                <a:gd name="connsiteX321" fmla="*/ 4634691 w 8882887"/>
                <a:gd name="connsiteY321" fmla="*/ 330752 h 1682495"/>
                <a:gd name="connsiteX322" fmla="*/ 4634691 w 8882887"/>
                <a:gd name="connsiteY322" fmla="*/ 243200 h 1682495"/>
                <a:gd name="connsiteX323" fmla="*/ 4637731 w 8882887"/>
                <a:gd name="connsiteY323" fmla="*/ 236715 h 1682495"/>
                <a:gd name="connsiteX324" fmla="*/ 4637731 w 8882887"/>
                <a:gd name="connsiteY324" fmla="*/ 152406 h 1682495"/>
                <a:gd name="connsiteX325" fmla="*/ 4640771 w 8882887"/>
                <a:gd name="connsiteY325" fmla="*/ 123222 h 1682495"/>
                <a:gd name="connsiteX326" fmla="*/ 4646851 w 8882887"/>
                <a:gd name="connsiteY326" fmla="*/ 149163 h 1682495"/>
                <a:gd name="connsiteX327" fmla="*/ 4649891 w 8882887"/>
                <a:gd name="connsiteY327" fmla="*/ 236715 h 1682495"/>
                <a:gd name="connsiteX328" fmla="*/ 4652931 w 8882887"/>
                <a:gd name="connsiteY328" fmla="*/ 330752 h 1682495"/>
                <a:gd name="connsiteX329" fmla="*/ 4662051 w 8882887"/>
                <a:gd name="connsiteY329" fmla="*/ 340481 h 1682495"/>
                <a:gd name="connsiteX330" fmla="*/ 4659011 w 8882887"/>
                <a:gd name="connsiteY330" fmla="*/ 350208 h 1682495"/>
                <a:gd name="connsiteX331" fmla="*/ 4659011 w 8882887"/>
                <a:gd name="connsiteY331" fmla="*/ 466944 h 1682495"/>
                <a:gd name="connsiteX332" fmla="*/ 4662051 w 8882887"/>
                <a:gd name="connsiteY332" fmla="*/ 473430 h 1682495"/>
                <a:gd name="connsiteX333" fmla="*/ 4662051 w 8882887"/>
                <a:gd name="connsiteY333" fmla="*/ 505857 h 1682495"/>
                <a:gd name="connsiteX334" fmla="*/ 4683331 w 8882887"/>
                <a:gd name="connsiteY334" fmla="*/ 505857 h 1682495"/>
                <a:gd name="connsiteX335" fmla="*/ 4683331 w 8882887"/>
                <a:gd name="connsiteY335" fmla="*/ 531798 h 1682495"/>
                <a:gd name="connsiteX336" fmla="*/ 4695493 w 8882887"/>
                <a:gd name="connsiteY336" fmla="*/ 567467 h 1682495"/>
                <a:gd name="connsiteX337" fmla="*/ 4686373 w 8882887"/>
                <a:gd name="connsiteY337" fmla="*/ 573953 h 1682495"/>
                <a:gd name="connsiteX338" fmla="*/ 4668131 w 8882887"/>
                <a:gd name="connsiteY338" fmla="*/ 606380 h 1682495"/>
                <a:gd name="connsiteX339" fmla="*/ 4680291 w 8882887"/>
                <a:gd name="connsiteY339" fmla="*/ 985772 h 1682495"/>
                <a:gd name="connsiteX340" fmla="*/ 4777573 w 8882887"/>
                <a:gd name="connsiteY340" fmla="*/ 985772 h 1682495"/>
                <a:gd name="connsiteX341" fmla="*/ 4777573 w 8882887"/>
                <a:gd name="connsiteY341" fmla="*/ 1099265 h 1682495"/>
                <a:gd name="connsiteX342" fmla="*/ 4789733 w 8882887"/>
                <a:gd name="connsiteY342" fmla="*/ 1099265 h 1682495"/>
                <a:gd name="connsiteX343" fmla="*/ 4792773 w 8882887"/>
                <a:gd name="connsiteY343" fmla="*/ 1089537 h 1682495"/>
                <a:gd name="connsiteX344" fmla="*/ 4801893 w 8882887"/>
                <a:gd name="connsiteY344" fmla="*/ 1089537 h 1682495"/>
                <a:gd name="connsiteX345" fmla="*/ 4804935 w 8882887"/>
                <a:gd name="connsiteY345" fmla="*/ 1102508 h 1682495"/>
                <a:gd name="connsiteX346" fmla="*/ 4823175 w 8882887"/>
                <a:gd name="connsiteY346" fmla="*/ 1102508 h 1682495"/>
                <a:gd name="connsiteX347" fmla="*/ 4823175 w 8882887"/>
                <a:gd name="connsiteY347" fmla="*/ 1092779 h 1682495"/>
                <a:gd name="connsiteX348" fmla="*/ 4856613 w 8882887"/>
                <a:gd name="connsiteY348" fmla="*/ 1092779 h 1682495"/>
                <a:gd name="connsiteX349" fmla="*/ 4856613 w 8882887"/>
                <a:gd name="connsiteY349" fmla="*/ 1102508 h 1682495"/>
                <a:gd name="connsiteX350" fmla="*/ 4887015 w 8882887"/>
                <a:gd name="connsiteY350" fmla="*/ 1102508 h 1682495"/>
                <a:gd name="connsiteX351" fmla="*/ 4887015 w 8882887"/>
                <a:gd name="connsiteY351" fmla="*/ 1170603 h 1682495"/>
                <a:gd name="connsiteX352" fmla="*/ 4908295 w 8882887"/>
                <a:gd name="connsiteY352" fmla="*/ 1170603 h 1682495"/>
                <a:gd name="connsiteX353" fmla="*/ 4908295 w 8882887"/>
                <a:gd name="connsiteY353" fmla="*/ 1151147 h 1682495"/>
                <a:gd name="connsiteX354" fmla="*/ 4932615 w 8882887"/>
                <a:gd name="connsiteY354" fmla="*/ 1151147 h 1682495"/>
                <a:gd name="connsiteX355" fmla="*/ 4932615 w 8882887"/>
                <a:gd name="connsiteY355" fmla="*/ 882006 h 1682495"/>
                <a:gd name="connsiteX356" fmla="*/ 4941735 w 8882887"/>
                <a:gd name="connsiteY356" fmla="*/ 872277 h 1682495"/>
                <a:gd name="connsiteX357" fmla="*/ 5051177 w 8882887"/>
                <a:gd name="connsiteY357" fmla="*/ 872277 h 1682495"/>
                <a:gd name="connsiteX358" fmla="*/ 5051177 w 8882887"/>
                <a:gd name="connsiteY358" fmla="*/ 885249 h 1682495"/>
                <a:gd name="connsiteX359" fmla="*/ 5066377 w 8882887"/>
                <a:gd name="connsiteY359" fmla="*/ 885249 h 1682495"/>
                <a:gd name="connsiteX360" fmla="*/ 5066377 w 8882887"/>
                <a:gd name="connsiteY360" fmla="*/ 1057110 h 1682495"/>
                <a:gd name="connsiteX361" fmla="*/ 5099817 w 8882887"/>
                <a:gd name="connsiteY361" fmla="*/ 1057110 h 1682495"/>
                <a:gd name="connsiteX362" fmla="*/ 5099817 w 8882887"/>
                <a:gd name="connsiteY362" fmla="*/ 956588 h 1682495"/>
                <a:gd name="connsiteX363" fmla="*/ 5139339 w 8882887"/>
                <a:gd name="connsiteY363" fmla="*/ 956588 h 1682495"/>
                <a:gd name="connsiteX364" fmla="*/ 5145417 w 8882887"/>
                <a:gd name="connsiteY364" fmla="*/ 950102 h 1682495"/>
                <a:gd name="connsiteX365" fmla="*/ 5157579 w 8882887"/>
                <a:gd name="connsiteY365" fmla="*/ 950102 h 1682495"/>
                <a:gd name="connsiteX366" fmla="*/ 5163657 w 8882887"/>
                <a:gd name="connsiteY366" fmla="*/ 956588 h 1682495"/>
                <a:gd name="connsiteX367" fmla="*/ 5197099 w 8882887"/>
                <a:gd name="connsiteY367" fmla="*/ 956588 h 1682495"/>
                <a:gd name="connsiteX368" fmla="*/ 5197099 w 8882887"/>
                <a:gd name="connsiteY368" fmla="*/ 781484 h 1682495"/>
                <a:gd name="connsiteX369" fmla="*/ 5282219 w 8882887"/>
                <a:gd name="connsiteY369" fmla="*/ 765270 h 1682495"/>
                <a:gd name="connsiteX370" fmla="*/ 5282219 w 8882887"/>
                <a:gd name="connsiteY370" fmla="*/ 766892 h 1682495"/>
                <a:gd name="connsiteX371" fmla="*/ 5282219 w 8882887"/>
                <a:gd name="connsiteY371" fmla="*/ 778241 h 1682495"/>
                <a:gd name="connsiteX372" fmla="*/ 5321739 w 8882887"/>
                <a:gd name="connsiteY372" fmla="*/ 778241 h 1682495"/>
                <a:gd name="connsiteX373" fmla="*/ 5321739 w 8882887"/>
                <a:gd name="connsiteY373" fmla="*/ 1160876 h 1682495"/>
                <a:gd name="connsiteX374" fmla="*/ 5355181 w 8882887"/>
                <a:gd name="connsiteY374" fmla="*/ 1160876 h 1682495"/>
                <a:gd name="connsiteX375" fmla="*/ 5355181 w 8882887"/>
                <a:gd name="connsiteY375" fmla="*/ 1154390 h 1682495"/>
                <a:gd name="connsiteX376" fmla="*/ 5373421 w 8882887"/>
                <a:gd name="connsiteY376" fmla="*/ 1154390 h 1682495"/>
                <a:gd name="connsiteX377" fmla="*/ 5373421 w 8882887"/>
                <a:gd name="connsiteY377" fmla="*/ 1160876 h 1682495"/>
                <a:gd name="connsiteX378" fmla="*/ 5409901 w 8882887"/>
                <a:gd name="connsiteY378" fmla="*/ 1160876 h 1682495"/>
                <a:gd name="connsiteX379" fmla="*/ 5409901 w 8882887"/>
                <a:gd name="connsiteY379" fmla="*/ 1141419 h 1682495"/>
                <a:gd name="connsiteX380" fmla="*/ 5452461 w 8882887"/>
                <a:gd name="connsiteY380" fmla="*/ 1141419 h 1682495"/>
                <a:gd name="connsiteX381" fmla="*/ 5470701 w 8882887"/>
                <a:gd name="connsiteY381" fmla="*/ 1134933 h 1682495"/>
                <a:gd name="connsiteX382" fmla="*/ 5501103 w 8882887"/>
                <a:gd name="connsiteY382" fmla="*/ 1141419 h 1682495"/>
                <a:gd name="connsiteX383" fmla="*/ 5501103 w 8882887"/>
                <a:gd name="connsiteY383" fmla="*/ 1115478 h 1682495"/>
                <a:gd name="connsiteX384" fmla="*/ 5513263 w 8882887"/>
                <a:gd name="connsiteY384" fmla="*/ 1115478 h 1682495"/>
                <a:gd name="connsiteX385" fmla="*/ 5513263 w 8882887"/>
                <a:gd name="connsiteY385" fmla="*/ 1096022 h 1682495"/>
                <a:gd name="connsiteX386" fmla="*/ 5598383 w 8882887"/>
                <a:gd name="connsiteY386" fmla="*/ 1096022 h 1682495"/>
                <a:gd name="connsiteX387" fmla="*/ 5598383 w 8882887"/>
                <a:gd name="connsiteY387" fmla="*/ 1050624 h 1682495"/>
                <a:gd name="connsiteX388" fmla="*/ 5625743 w 8882887"/>
                <a:gd name="connsiteY388" fmla="*/ 1050624 h 1682495"/>
                <a:gd name="connsiteX389" fmla="*/ 5625743 w 8882887"/>
                <a:gd name="connsiteY389" fmla="*/ 1040897 h 1682495"/>
                <a:gd name="connsiteX390" fmla="*/ 5643983 w 8882887"/>
                <a:gd name="connsiteY390" fmla="*/ 1040897 h 1682495"/>
                <a:gd name="connsiteX391" fmla="*/ 5643983 w 8882887"/>
                <a:gd name="connsiteY391" fmla="*/ 1050624 h 1682495"/>
                <a:gd name="connsiteX392" fmla="*/ 5668303 w 8882887"/>
                <a:gd name="connsiteY392" fmla="*/ 1050624 h 1682495"/>
                <a:gd name="connsiteX393" fmla="*/ 5668303 w 8882887"/>
                <a:gd name="connsiteY393" fmla="*/ 1125206 h 1682495"/>
                <a:gd name="connsiteX394" fmla="*/ 5716945 w 8882887"/>
                <a:gd name="connsiteY394" fmla="*/ 1125206 h 1682495"/>
                <a:gd name="connsiteX395" fmla="*/ 5716945 w 8882887"/>
                <a:gd name="connsiteY395" fmla="*/ 1086294 h 1682495"/>
                <a:gd name="connsiteX396" fmla="*/ 5774705 w 8882887"/>
                <a:gd name="connsiteY396" fmla="*/ 1086294 h 1682495"/>
                <a:gd name="connsiteX397" fmla="*/ 5774705 w 8882887"/>
                <a:gd name="connsiteY397" fmla="*/ 1040897 h 1682495"/>
                <a:gd name="connsiteX398" fmla="*/ 5847667 w 8882887"/>
                <a:gd name="connsiteY398" fmla="*/ 1040897 h 1682495"/>
                <a:gd name="connsiteX399" fmla="*/ 5847667 w 8882887"/>
                <a:gd name="connsiteY399" fmla="*/ 1207631 h 1682495"/>
                <a:gd name="connsiteX400" fmla="*/ 5847667 w 8882887"/>
                <a:gd name="connsiteY400" fmla="*/ 1228299 h 1682495"/>
                <a:gd name="connsiteX401" fmla="*/ 5946479 w 8882887"/>
                <a:gd name="connsiteY401" fmla="*/ 1228299 h 1682495"/>
                <a:gd name="connsiteX402" fmla="*/ 5946479 w 8882887"/>
                <a:gd name="connsiteY402" fmla="*/ 1386957 h 1682495"/>
                <a:gd name="connsiteX403" fmla="*/ 5946479 w 8882887"/>
                <a:gd name="connsiteY403" fmla="*/ 1421828 h 1682495"/>
                <a:gd name="connsiteX404" fmla="*/ 5968919 w 8882887"/>
                <a:gd name="connsiteY404" fmla="*/ 1421828 h 1682495"/>
                <a:gd name="connsiteX405" fmla="*/ 5968919 w 8882887"/>
                <a:gd name="connsiteY405" fmla="*/ 1420085 h 1682495"/>
                <a:gd name="connsiteX406" fmla="*/ 5968919 w 8882887"/>
                <a:gd name="connsiteY406" fmla="*/ 1407881 h 1682495"/>
                <a:gd name="connsiteX407" fmla="*/ 6035789 w 8882887"/>
                <a:gd name="connsiteY407" fmla="*/ 1407881 h 1682495"/>
                <a:gd name="connsiteX408" fmla="*/ 6035789 w 8882887"/>
                <a:gd name="connsiteY408" fmla="*/ 1439262 h 1682495"/>
                <a:gd name="connsiteX409" fmla="*/ 6039131 w 8882887"/>
                <a:gd name="connsiteY409" fmla="*/ 1441007 h 1682495"/>
                <a:gd name="connsiteX410" fmla="*/ 6062537 w 8882887"/>
                <a:gd name="connsiteY410" fmla="*/ 1453211 h 1682495"/>
                <a:gd name="connsiteX411" fmla="*/ 6062537 w 8882887"/>
                <a:gd name="connsiteY411" fmla="*/ 1498541 h 1682495"/>
                <a:gd name="connsiteX412" fmla="*/ 6064627 w 8882887"/>
                <a:gd name="connsiteY412" fmla="*/ 1499414 h 1682495"/>
                <a:gd name="connsiteX413" fmla="*/ 6079255 w 8882887"/>
                <a:gd name="connsiteY413" fmla="*/ 1505516 h 1682495"/>
                <a:gd name="connsiteX414" fmla="*/ 6079255 w 8882887"/>
                <a:gd name="connsiteY414" fmla="*/ 1503773 h 1682495"/>
                <a:gd name="connsiteX415" fmla="*/ 6079255 w 8882887"/>
                <a:gd name="connsiteY415" fmla="*/ 1491567 h 1682495"/>
                <a:gd name="connsiteX416" fmla="*/ 6080927 w 8882887"/>
                <a:gd name="connsiteY416" fmla="*/ 1491567 h 1682495"/>
                <a:gd name="connsiteX417" fmla="*/ 6092629 w 8882887"/>
                <a:gd name="connsiteY417" fmla="*/ 1491567 h 1682495"/>
                <a:gd name="connsiteX418" fmla="*/ 6092629 w 8882887"/>
                <a:gd name="connsiteY418" fmla="*/ 1490259 h 1682495"/>
                <a:gd name="connsiteX419" fmla="*/ 6092629 w 8882887"/>
                <a:gd name="connsiteY419" fmla="*/ 1481106 h 1682495"/>
                <a:gd name="connsiteX420" fmla="*/ 6090957 w 8882887"/>
                <a:gd name="connsiteY420" fmla="*/ 1481106 h 1682495"/>
                <a:gd name="connsiteX421" fmla="*/ 6079255 w 8882887"/>
                <a:gd name="connsiteY421" fmla="*/ 1481106 h 1682495"/>
                <a:gd name="connsiteX422" fmla="*/ 6079255 w 8882887"/>
                <a:gd name="connsiteY422" fmla="*/ 1479363 h 1682495"/>
                <a:gd name="connsiteX423" fmla="*/ 6079255 w 8882887"/>
                <a:gd name="connsiteY423" fmla="*/ 1467159 h 1682495"/>
                <a:gd name="connsiteX424" fmla="*/ 6080927 w 8882887"/>
                <a:gd name="connsiteY424" fmla="*/ 1467159 h 1682495"/>
                <a:gd name="connsiteX425" fmla="*/ 6092629 w 8882887"/>
                <a:gd name="connsiteY425" fmla="*/ 1467159 h 1682495"/>
                <a:gd name="connsiteX426" fmla="*/ 6092629 w 8882887"/>
                <a:gd name="connsiteY426" fmla="*/ 1465415 h 1682495"/>
                <a:gd name="connsiteX427" fmla="*/ 6092629 w 8882887"/>
                <a:gd name="connsiteY427" fmla="*/ 1453211 h 1682495"/>
                <a:gd name="connsiteX428" fmla="*/ 6090957 w 8882887"/>
                <a:gd name="connsiteY428" fmla="*/ 1453211 h 1682495"/>
                <a:gd name="connsiteX429" fmla="*/ 6079255 w 8882887"/>
                <a:gd name="connsiteY429" fmla="*/ 1453211 h 1682495"/>
                <a:gd name="connsiteX430" fmla="*/ 6079255 w 8882887"/>
                <a:gd name="connsiteY430" fmla="*/ 1451468 h 1682495"/>
                <a:gd name="connsiteX431" fmla="*/ 6079255 w 8882887"/>
                <a:gd name="connsiteY431" fmla="*/ 1439262 h 1682495"/>
                <a:gd name="connsiteX432" fmla="*/ 6080927 w 8882887"/>
                <a:gd name="connsiteY432" fmla="*/ 1439262 h 1682495"/>
                <a:gd name="connsiteX433" fmla="*/ 6092629 w 8882887"/>
                <a:gd name="connsiteY433" fmla="*/ 1439262 h 1682495"/>
                <a:gd name="connsiteX434" fmla="*/ 6092629 w 8882887"/>
                <a:gd name="connsiteY434" fmla="*/ 1437956 h 1682495"/>
                <a:gd name="connsiteX435" fmla="*/ 6092629 w 8882887"/>
                <a:gd name="connsiteY435" fmla="*/ 1428803 h 1682495"/>
                <a:gd name="connsiteX436" fmla="*/ 6090957 w 8882887"/>
                <a:gd name="connsiteY436" fmla="*/ 1428803 h 1682495"/>
                <a:gd name="connsiteX437" fmla="*/ 6079255 w 8882887"/>
                <a:gd name="connsiteY437" fmla="*/ 1428803 h 1682495"/>
                <a:gd name="connsiteX438" fmla="*/ 6079255 w 8882887"/>
                <a:gd name="connsiteY438" fmla="*/ 1427058 h 1682495"/>
                <a:gd name="connsiteX439" fmla="*/ 6079255 w 8882887"/>
                <a:gd name="connsiteY439" fmla="*/ 1414854 h 1682495"/>
                <a:gd name="connsiteX440" fmla="*/ 6080927 w 8882887"/>
                <a:gd name="connsiteY440" fmla="*/ 1414854 h 1682495"/>
                <a:gd name="connsiteX441" fmla="*/ 6092629 w 8882887"/>
                <a:gd name="connsiteY441" fmla="*/ 1414854 h 1682495"/>
                <a:gd name="connsiteX442" fmla="*/ 6092629 w 8882887"/>
                <a:gd name="connsiteY442" fmla="*/ 1413111 h 1682495"/>
                <a:gd name="connsiteX443" fmla="*/ 6092629 w 8882887"/>
                <a:gd name="connsiteY443" fmla="*/ 1400906 h 1682495"/>
                <a:gd name="connsiteX444" fmla="*/ 6090957 w 8882887"/>
                <a:gd name="connsiteY444" fmla="*/ 1400906 h 1682495"/>
                <a:gd name="connsiteX445" fmla="*/ 6079255 w 8882887"/>
                <a:gd name="connsiteY445" fmla="*/ 1400906 h 1682495"/>
                <a:gd name="connsiteX446" fmla="*/ 6079255 w 8882887"/>
                <a:gd name="connsiteY446" fmla="*/ 1399599 h 1682495"/>
                <a:gd name="connsiteX447" fmla="*/ 6079255 w 8882887"/>
                <a:gd name="connsiteY447" fmla="*/ 1390445 h 1682495"/>
                <a:gd name="connsiteX448" fmla="*/ 6080927 w 8882887"/>
                <a:gd name="connsiteY448" fmla="*/ 1390445 h 1682495"/>
                <a:gd name="connsiteX449" fmla="*/ 6092629 w 8882887"/>
                <a:gd name="connsiteY449" fmla="*/ 1390445 h 1682495"/>
                <a:gd name="connsiteX450" fmla="*/ 6092629 w 8882887"/>
                <a:gd name="connsiteY450" fmla="*/ 1388702 h 1682495"/>
                <a:gd name="connsiteX451" fmla="*/ 6092629 w 8882887"/>
                <a:gd name="connsiteY451" fmla="*/ 1376498 h 1682495"/>
                <a:gd name="connsiteX452" fmla="*/ 6090957 w 8882887"/>
                <a:gd name="connsiteY452" fmla="*/ 1376498 h 1682495"/>
                <a:gd name="connsiteX453" fmla="*/ 6079255 w 8882887"/>
                <a:gd name="connsiteY453" fmla="*/ 1376498 h 1682495"/>
                <a:gd name="connsiteX454" fmla="*/ 6079255 w 8882887"/>
                <a:gd name="connsiteY454" fmla="*/ 1374755 h 1682495"/>
                <a:gd name="connsiteX455" fmla="*/ 6079255 w 8882887"/>
                <a:gd name="connsiteY455" fmla="*/ 1362549 h 1682495"/>
                <a:gd name="connsiteX456" fmla="*/ 6080927 w 8882887"/>
                <a:gd name="connsiteY456" fmla="*/ 1362549 h 1682495"/>
                <a:gd name="connsiteX457" fmla="*/ 6092629 w 8882887"/>
                <a:gd name="connsiteY457" fmla="*/ 1362549 h 1682495"/>
                <a:gd name="connsiteX458" fmla="*/ 6092629 w 8882887"/>
                <a:gd name="connsiteY458" fmla="*/ 1360806 h 1682495"/>
                <a:gd name="connsiteX459" fmla="*/ 6092629 w 8882887"/>
                <a:gd name="connsiteY459" fmla="*/ 1348602 h 1682495"/>
                <a:gd name="connsiteX460" fmla="*/ 6090957 w 8882887"/>
                <a:gd name="connsiteY460" fmla="*/ 1348602 h 1682495"/>
                <a:gd name="connsiteX461" fmla="*/ 6079255 w 8882887"/>
                <a:gd name="connsiteY461" fmla="*/ 1348602 h 1682495"/>
                <a:gd name="connsiteX462" fmla="*/ 6079255 w 8882887"/>
                <a:gd name="connsiteY462" fmla="*/ 1347294 h 1682495"/>
                <a:gd name="connsiteX463" fmla="*/ 6079255 w 8882887"/>
                <a:gd name="connsiteY463" fmla="*/ 1338141 h 1682495"/>
                <a:gd name="connsiteX464" fmla="*/ 6080927 w 8882887"/>
                <a:gd name="connsiteY464" fmla="*/ 1338141 h 1682495"/>
                <a:gd name="connsiteX465" fmla="*/ 6092629 w 8882887"/>
                <a:gd name="connsiteY465" fmla="*/ 1338141 h 1682495"/>
                <a:gd name="connsiteX466" fmla="*/ 6092629 w 8882887"/>
                <a:gd name="connsiteY466" fmla="*/ 1336397 h 1682495"/>
                <a:gd name="connsiteX467" fmla="*/ 6092629 w 8882887"/>
                <a:gd name="connsiteY467" fmla="*/ 1324193 h 1682495"/>
                <a:gd name="connsiteX468" fmla="*/ 6090957 w 8882887"/>
                <a:gd name="connsiteY468" fmla="*/ 1324193 h 1682495"/>
                <a:gd name="connsiteX469" fmla="*/ 6079255 w 8882887"/>
                <a:gd name="connsiteY469" fmla="*/ 1324193 h 1682495"/>
                <a:gd name="connsiteX470" fmla="*/ 6079255 w 8882887"/>
                <a:gd name="connsiteY470" fmla="*/ 1322450 h 1682495"/>
                <a:gd name="connsiteX471" fmla="*/ 6079255 w 8882887"/>
                <a:gd name="connsiteY471" fmla="*/ 1310244 h 1682495"/>
                <a:gd name="connsiteX472" fmla="*/ 6080927 w 8882887"/>
                <a:gd name="connsiteY472" fmla="*/ 1310244 h 1682495"/>
                <a:gd name="connsiteX473" fmla="*/ 6092629 w 8882887"/>
                <a:gd name="connsiteY473" fmla="*/ 1310244 h 1682495"/>
                <a:gd name="connsiteX474" fmla="*/ 6092629 w 8882887"/>
                <a:gd name="connsiteY474" fmla="*/ 1308938 h 1682495"/>
                <a:gd name="connsiteX475" fmla="*/ 6092629 w 8882887"/>
                <a:gd name="connsiteY475" fmla="*/ 1299785 h 1682495"/>
                <a:gd name="connsiteX476" fmla="*/ 6090957 w 8882887"/>
                <a:gd name="connsiteY476" fmla="*/ 1299785 h 1682495"/>
                <a:gd name="connsiteX477" fmla="*/ 6079255 w 8882887"/>
                <a:gd name="connsiteY477" fmla="*/ 1299785 h 1682495"/>
                <a:gd name="connsiteX478" fmla="*/ 6079255 w 8882887"/>
                <a:gd name="connsiteY478" fmla="*/ 1298040 h 1682495"/>
                <a:gd name="connsiteX479" fmla="*/ 6079255 w 8882887"/>
                <a:gd name="connsiteY479" fmla="*/ 1285836 h 1682495"/>
                <a:gd name="connsiteX480" fmla="*/ 6080927 w 8882887"/>
                <a:gd name="connsiteY480" fmla="*/ 1285836 h 1682495"/>
                <a:gd name="connsiteX481" fmla="*/ 6092629 w 8882887"/>
                <a:gd name="connsiteY481" fmla="*/ 1285836 h 1682495"/>
                <a:gd name="connsiteX482" fmla="*/ 6092629 w 8882887"/>
                <a:gd name="connsiteY482" fmla="*/ 1284093 h 1682495"/>
                <a:gd name="connsiteX483" fmla="*/ 6092629 w 8882887"/>
                <a:gd name="connsiteY483" fmla="*/ 1271888 h 1682495"/>
                <a:gd name="connsiteX484" fmla="*/ 6090957 w 8882887"/>
                <a:gd name="connsiteY484" fmla="*/ 1271888 h 1682495"/>
                <a:gd name="connsiteX485" fmla="*/ 6079255 w 8882887"/>
                <a:gd name="connsiteY485" fmla="*/ 1271888 h 1682495"/>
                <a:gd name="connsiteX486" fmla="*/ 6079255 w 8882887"/>
                <a:gd name="connsiteY486" fmla="*/ 1270145 h 1682495"/>
                <a:gd name="connsiteX487" fmla="*/ 6079255 w 8882887"/>
                <a:gd name="connsiteY487" fmla="*/ 1257941 h 1682495"/>
                <a:gd name="connsiteX488" fmla="*/ 6080927 w 8882887"/>
                <a:gd name="connsiteY488" fmla="*/ 1257941 h 1682495"/>
                <a:gd name="connsiteX489" fmla="*/ 6092629 w 8882887"/>
                <a:gd name="connsiteY489" fmla="*/ 1257941 h 1682495"/>
                <a:gd name="connsiteX490" fmla="*/ 6092629 w 8882887"/>
                <a:gd name="connsiteY490" fmla="*/ 1256633 h 1682495"/>
                <a:gd name="connsiteX491" fmla="*/ 6092629 w 8882887"/>
                <a:gd name="connsiteY491" fmla="*/ 1247480 h 1682495"/>
                <a:gd name="connsiteX492" fmla="*/ 6090957 w 8882887"/>
                <a:gd name="connsiteY492" fmla="*/ 1247480 h 1682495"/>
                <a:gd name="connsiteX493" fmla="*/ 6079255 w 8882887"/>
                <a:gd name="connsiteY493" fmla="*/ 1247480 h 1682495"/>
                <a:gd name="connsiteX494" fmla="*/ 6079255 w 8882887"/>
                <a:gd name="connsiteY494" fmla="*/ 1245737 h 1682495"/>
                <a:gd name="connsiteX495" fmla="*/ 6079255 w 8882887"/>
                <a:gd name="connsiteY495" fmla="*/ 1233531 h 1682495"/>
                <a:gd name="connsiteX496" fmla="*/ 6080927 w 8882887"/>
                <a:gd name="connsiteY496" fmla="*/ 1233531 h 1682495"/>
                <a:gd name="connsiteX497" fmla="*/ 6092629 w 8882887"/>
                <a:gd name="connsiteY497" fmla="*/ 1233531 h 1682495"/>
                <a:gd name="connsiteX498" fmla="*/ 6092629 w 8882887"/>
                <a:gd name="connsiteY498" fmla="*/ 1231788 h 1682495"/>
                <a:gd name="connsiteX499" fmla="*/ 6092629 w 8882887"/>
                <a:gd name="connsiteY499" fmla="*/ 1219584 h 1682495"/>
                <a:gd name="connsiteX500" fmla="*/ 6090957 w 8882887"/>
                <a:gd name="connsiteY500" fmla="*/ 1219584 h 1682495"/>
                <a:gd name="connsiteX501" fmla="*/ 6079255 w 8882887"/>
                <a:gd name="connsiteY501" fmla="*/ 1219584 h 1682495"/>
                <a:gd name="connsiteX502" fmla="*/ 6079255 w 8882887"/>
                <a:gd name="connsiteY502" fmla="*/ 1217840 h 1682495"/>
                <a:gd name="connsiteX503" fmla="*/ 6079255 w 8882887"/>
                <a:gd name="connsiteY503" fmla="*/ 1205636 h 1682495"/>
                <a:gd name="connsiteX504" fmla="*/ 6080927 w 8882887"/>
                <a:gd name="connsiteY504" fmla="*/ 1205636 h 1682495"/>
                <a:gd name="connsiteX505" fmla="*/ 6092629 w 8882887"/>
                <a:gd name="connsiteY505" fmla="*/ 1205636 h 1682495"/>
                <a:gd name="connsiteX506" fmla="*/ 6092629 w 8882887"/>
                <a:gd name="connsiteY506" fmla="*/ 1204328 h 1682495"/>
                <a:gd name="connsiteX507" fmla="*/ 6092629 w 8882887"/>
                <a:gd name="connsiteY507" fmla="*/ 1195175 h 1682495"/>
                <a:gd name="connsiteX508" fmla="*/ 6090957 w 8882887"/>
                <a:gd name="connsiteY508" fmla="*/ 1195175 h 1682495"/>
                <a:gd name="connsiteX509" fmla="*/ 6079255 w 8882887"/>
                <a:gd name="connsiteY509" fmla="*/ 1195175 h 1682495"/>
                <a:gd name="connsiteX510" fmla="*/ 6079255 w 8882887"/>
                <a:gd name="connsiteY510" fmla="*/ 1193432 h 1682495"/>
                <a:gd name="connsiteX511" fmla="*/ 6079255 w 8882887"/>
                <a:gd name="connsiteY511" fmla="*/ 1181226 h 1682495"/>
                <a:gd name="connsiteX512" fmla="*/ 6080927 w 8882887"/>
                <a:gd name="connsiteY512" fmla="*/ 1181226 h 1682495"/>
                <a:gd name="connsiteX513" fmla="*/ 6092629 w 8882887"/>
                <a:gd name="connsiteY513" fmla="*/ 1181226 h 1682495"/>
                <a:gd name="connsiteX514" fmla="*/ 6090957 w 8882887"/>
                <a:gd name="connsiteY514" fmla="*/ 1178612 h 1682495"/>
                <a:gd name="connsiteX515" fmla="*/ 6079255 w 8882887"/>
                <a:gd name="connsiteY515" fmla="*/ 1160306 h 1682495"/>
                <a:gd name="connsiteX516" fmla="*/ 6079255 w 8882887"/>
                <a:gd name="connsiteY516" fmla="*/ 1104513 h 1682495"/>
                <a:gd name="connsiteX517" fmla="*/ 6303271 w 8882887"/>
                <a:gd name="connsiteY517" fmla="*/ 1104513 h 1682495"/>
                <a:gd name="connsiteX518" fmla="*/ 6323331 w 8882887"/>
                <a:gd name="connsiteY518" fmla="*/ 1135896 h 1682495"/>
                <a:gd name="connsiteX519" fmla="*/ 6323331 w 8882887"/>
                <a:gd name="connsiteY519" fmla="*/ 1205636 h 1682495"/>
                <a:gd name="connsiteX520" fmla="*/ 6321659 w 8882887"/>
                <a:gd name="connsiteY520" fmla="*/ 1205636 h 1682495"/>
                <a:gd name="connsiteX521" fmla="*/ 6309957 w 8882887"/>
                <a:gd name="connsiteY521" fmla="*/ 1205636 h 1682495"/>
                <a:gd name="connsiteX522" fmla="*/ 6309957 w 8882887"/>
                <a:gd name="connsiteY522" fmla="*/ 1207379 h 1682495"/>
                <a:gd name="connsiteX523" fmla="*/ 6309957 w 8882887"/>
                <a:gd name="connsiteY523" fmla="*/ 1219584 h 1682495"/>
                <a:gd name="connsiteX524" fmla="*/ 6311629 w 8882887"/>
                <a:gd name="connsiteY524" fmla="*/ 1219584 h 1682495"/>
                <a:gd name="connsiteX525" fmla="*/ 6323331 w 8882887"/>
                <a:gd name="connsiteY525" fmla="*/ 1219584 h 1682495"/>
                <a:gd name="connsiteX526" fmla="*/ 6323331 w 8882887"/>
                <a:gd name="connsiteY526" fmla="*/ 1221327 h 1682495"/>
                <a:gd name="connsiteX527" fmla="*/ 6323331 w 8882887"/>
                <a:gd name="connsiteY527" fmla="*/ 1233531 h 1682495"/>
                <a:gd name="connsiteX528" fmla="*/ 6321659 w 8882887"/>
                <a:gd name="connsiteY528" fmla="*/ 1233531 h 1682495"/>
                <a:gd name="connsiteX529" fmla="*/ 6309957 w 8882887"/>
                <a:gd name="connsiteY529" fmla="*/ 1233531 h 1682495"/>
                <a:gd name="connsiteX530" fmla="*/ 6309957 w 8882887"/>
                <a:gd name="connsiteY530" fmla="*/ 1235274 h 1682495"/>
                <a:gd name="connsiteX531" fmla="*/ 6309957 w 8882887"/>
                <a:gd name="connsiteY531" fmla="*/ 1247480 h 1682495"/>
                <a:gd name="connsiteX532" fmla="*/ 6311629 w 8882887"/>
                <a:gd name="connsiteY532" fmla="*/ 1247480 h 1682495"/>
                <a:gd name="connsiteX533" fmla="*/ 6323331 w 8882887"/>
                <a:gd name="connsiteY533" fmla="*/ 1247480 h 1682495"/>
                <a:gd name="connsiteX534" fmla="*/ 6323331 w 8882887"/>
                <a:gd name="connsiteY534" fmla="*/ 1248788 h 1682495"/>
                <a:gd name="connsiteX535" fmla="*/ 6323331 w 8882887"/>
                <a:gd name="connsiteY535" fmla="*/ 1257941 h 1682495"/>
                <a:gd name="connsiteX536" fmla="*/ 6321659 w 8882887"/>
                <a:gd name="connsiteY536" fmla="*/ 1257941 h 1682495"/>
                <a:gd name="connsiteX537" fmla="*/ 6309957 w 8882887"/>
                <a:gd name="connsiteY537" fmla="*/ 1257941 h 1682495"/>
                <a:gd name="connsiteX538" fmla="*/ 6309957 w 8882887"/>
                <a:gd name="connsiteY538" fmla="*/ 1259684 h 1682495"/>
                <a:gd name="connsiteX539" fmla="*/ 6309957 w 8882887"/>
                <a:gd name="connsiteY539" fmla="*/ 1271888 h 1682495"/>
                <a:gd name="connsiteX540" fmla="*/ 6311629 w 8882887"/>
                <a:gd name="connsiteY540" fmla="*/ 1271888 h 1682495"/>
                <a:gd name="connsiteX541" fmla="*/ 6323331 w 8882887"/>
                <a:gd name="connsiteY541" fmla="*/ 1271888 h 1682495"/>
                <a:gd name="connsiteX542" fmla="*/ 6323331 w 8882887"/>
                <a:gd name="connsiteY542" fmla="*/ 1273632 h 1682495"/>
                <a:gd name="connsiteX543" fmla="*/ 6323331 w 8882887"/>
                <a:gd name="connsiteY543" fmla="*/ 1285836 h 1682495"/>
                <a:gd name="connsiteX544" fmla="*/ 6321659 w 8882887"/>
                <a:gd name="connsiteY544" fmla="*/ 1285836 h 1682495"/>
                <a:gd name="connsiteX545" fmla="*/ 6309957 w 8882887"/>
                <a:gd name="connsiteY545" fmla="*/ 1285836 h 1682495"/>
                <a:gd name="connsiteX546" fmla="*/ 6309957 w 8882887"/>
                <a:gd name="connsiteY546" fmla="*/ 1287579 h 1682495"/>
                <a:gd name="connsiteX547" fmla="*/ 6309957 w 8882887"/>
                <a:gd name="connsiteY547" fmla="*/ 1299785 h 1682495"/>
                <a:gd name="connsiteX548" fmla="*/ 6311629 w 8882887"/>
                <a:gd name="connsiteY548" fmla="*/ 1299785 h 1682495"/>
                <a:gd name="connsiteX549" fmla="*/ 6323331 w 8882887"/>
                <a:gd name="connsiteY549" fmla="*/ 1299785 h 1682495"/>
                <a:gd name="connsiteX550" fmla="*/ 6323331 w 8882887"/>
                <a:gd name="connsiteY550" fmla="*/ 1301091 h 1682495"/>
                <a:gd name="connsiteX551" fmla="*/ 6323331 w 8882887"/>
                <a:gd name="connsiteY551" fmla="*/ 1310244 h 1682495"/>
                <a:gd name="connsiteX552" fmla="*/ 6321659 w 8882887"/>
                <a:gd name="connsiteY552" fmla="*/ 1310244 h 1682495"/>
                <a:gd name="connsiteX553" fmla="*/ 6309957 w 8882887"/>
                <a:gd name="connsiteY553" fmla="*/ 1310244 h 1682495"/>
                <a:gd name="connsiteX554" fmla="*/ 6309957 w 8882887"/>
                <a:gd name="connsiteY554" fmla="*/ 1311989 h 1682495"/>
                <a:gd name="connsiteX555" fmla="*/ 6309957 w 8882887"/>
                <a:gd name="connsiteY555" fmla="*/ 1324193 h 1682495"/>
                <a:gd name="connsiteX556" fmla="*/ 6311629 w 8882887"/>
                <a:gd name="connsiteY556" fmla="*/ 1324193 h 1682495"/>
                <a:gd name="connsiteX557" fmla="*/ 6323331 w 8882887"/>
                <a:gd name="connsiteY557" fmla="*/ 1324193 h 1682495"/>
                <a:gd name="connsiteX558" fmla="*/ 6323331 w 8882887"/>
                <a:gd name="connsiteY558" fmla="*/ 1325936 h 1682495"/>
                <a:gd name="connsiteX559" fmla="*/ 6323331 w 8882887"/>
                <a:gd name="connsiteY559" fmla="*/ 1338141 h 1682495"/>
                <a:gd name="connsiteX560" fmla="*/ 6321659 w 8882887"/>
                <a:gd name="connsiteY560" fmla="*/ 1338141 h 1682495"/>
                <a:gd name="connsiteX561" fmla="*/ 6309957 w 8882887"/>
                <a:gd name="connsiteY561" fmla="*/ 1338141 h 1682495"/>
                <a:gd name="connsiteX562" fmla="*/ 6309957 w 8882887"/>
                <a:gd name="connsiteY562" fmla="*/ 1339448 h 1682495"/>
                <a:gd name="connsiteX563" fmla="*/ 6309957 w 8882887"/>
                <a:gd name="connsiteY563" fmla="*/ 1348602 h 1682495"/>
                <a:gd name="connsiteX564" fmla="*/ 6311629 w 8882887"/>
                <a:gd name="connsiteY564" fmla="*/ 1348602 h 1682495"/>
                <a:gd name="connsiteX565" fmla="*/ 6323331 w 8882887"/>
                <a:gd name="connsiteY565" fmla="*/ 1348602 h 1682495"/>
                <a:gd name="connsiteX566" fmla="*/ 6323331 w 8882887"/>
                <a:gd name="connsiteY566" fmla="*/ 1350345 h 1682495"/>
                <a:gd name="connsiteX567" fmla="*/ 6323331 w 8882887"/>
                <a:gd name="connsiteY567" fmla="*/ 1362549 h 1682495"/>
                <a:gd name="connsiteX568" fmla="*/ 6321659 w 8882887"/>
                <a:gd name="connsiteY568" fmla="*/ 1362549 h 1682495"/>
                <a:gd name="connsiteX569" fmla="*/ 6309957 w 8882887"/>
                <a:gd name="connsiteY569" fmla="*/ 1362549 h 1682495"/>
                <a:gd name="connsiteX570" fmla="*/ 6309957 w 8882887"/>
                <a:gd name="connsiteY570" fmla="*/ 1364292 h 1682495"/>
                <a:gd name="connsiteX571" fmla="*/ 6309957 w 8882887"/>
                <a:gd name="connsiteY571" fmla="*/ 1376498 h 1682495"/>
                <a:gd name="connsiteX572" fmla="*/ 6311629 w 8882887"/>
                <a:gd name="connsiteY572" fmla="*/ 1376498 h 1682495"/>
                <a:gd name="connsiteX573" fmla="*/ 6323331 w 8882887"/>
                <a:gd name="connsiteY573" fmla="*/ 1376498 h 1682495"/>
                <a:gd name="connsiteX574" fmla="*/ 6323331 w 8882887"/>
                <a:gd name="connsiteY574" fmla="*/ 1378241 h 1682495"/>
                <a:gd name="connsiteX575" fmla="*/ 6323331 w 8882887"/>
                <a:gd name="connsiteY575" fmla="*/ 1390445 h 1682495"/>
                <a:gd name="connsiteX576" fmla="*/ 6321659 w 8882887"/>
                <a:gd name="connsiteY576" fmla="*/ 1390445 h 1682495"/>
                <a:gd name="connsiteX577" fmla="*/ 6309957 w 8882887"/>
                <a:gd name="connsiteY577" fmla="*/ 1390445 h 1682495"/>
                <a:gd name="connsiteX578" fmla="*/ 6309957 w 8882887"/>
                <a:gd name="connsiteY578" fmla="*/ 1391753 h 1682495"/>
                <a:gd name="connsiteX579" fmla="*/ 6309957 w 8882887"/>
                <a:gd name="connsiteY579" fmla="*/ 1400906 h 1682495"/>
                <a:gd name="connsiteX580" fmla="*/ 6311629 w 8882887"/>
                <a:gd name="connsiteY580" fmla="*/ 1400906 h 1682495"/>
                <a:gd name="connsiteX581" fmla="*/ 6323331 w 8882887"/>
                <a:gd name="connsiteY581" fmla="*/ 1400906 h 1682495"/>
                <a:gd name="connsiteX582" fmla="*/ 6323331 w 8882887"/>
                <a:gd name="connsiteY582" fmla="*/ 1402650 h 1682495"/>
                <a:gd name="connsiteX583" fmla="*/ 6323331 w 8882887"/>
                <a:gd name="connsiteY583" fmla="*/ 1414854 h 1682495"/>
                <a:gd name="connsiteX584" fmla="*/ 6321659 w 8882887"/>
                <a:gd name="connsiteY584" fmla="*/ 1414854 h 1682495"/>
                <a:gd name="connsiteX585" fmla="*/ 6309957 w 8882887"/>
                <a:gd name="connsiteY585" fmla="*/ 1414854 h 1682495"/>
                <a:gd name="connsiteX586" fmla="*/ 6309957 w 8882887"/>
                <a:gd name="connsiteY586" fmla="*/ 1416597 h 1682495"/>
                <a:gd name="connsiteX587" fmla="*/ 6309957 w 8882887"/>
                <a:gd name="connsiteY587" fmla="*/ 1428803 h 1682495"/>
                <a:gd name="connsiteX588" fmla="*/ 6311629 w 8882887"/>
                <a:gd name="connsiteY588" fmla="*/ 1428803 h 1682495"/>
                <a:gd name="connsiteX589" fmla="*/ 6323331 w 8882887"/>
                <a:gd name="connsiteY589" fmla="*/ 1428803 h 1682495"/>
                <a:gd name="connsiteX590" fmla="*/ 6323331 w 8882887"/>
                <a:gd name="connsiteY590" fmla="*/ 1430109 h 1682495"/>
                <a:gd name="connsiteX591" fmla="*/ 6323331 w 8882887"/>
                <a:gd name="connsiteY591" fmla="*/ 1439262 h 1682495"/>
                <a:gd name="connsiteX592" fmla="*/ 6321659 w 8882887"/>
                <a:gd name="connsiteY592" fmla="*/ 1439262 h 1682495"/>
                <a:gd name="connsiteX593" fmla="*/ 6309957 w 8882887"/>
                <a:gd name="connsiteY593" fmla="*/ 1439262 h 1682495"/>
                <a:gd name="connsiteX594" fmla="*/ 6309957 w 8882887"/>
                <a:gd name="connsiteY594" fmla="*/ 1441007 h 1682495"/>
                <a:gd name="connsiteX595" fmla="*/ 6309957 w 8882887"/>
                <a:gd name="connsiteY595" fmla="*/ 1453211 h 1682495"/>
                <a:gd name="connsiteX596" fmla="*/ 6311629 w 8882887"/>
                <a:gd name="connsiteY596" fmla="*/ 1453211 h 1682495"/>
                <a:gd name="connsiteX597" fmla="*/ 6323331 w 8882887"/>
                <a:gd name="connsiteY597" fmla="*/ 1453211 h 1682495"/>
                <a:gd name="connsiteX598" fmla="*/ 6323331 w 8882887"/>
                <a:gd name="connsiteY598" fmla="*/ 1454954 h 1682495"/>
                <a:gd name="connsiteX599" fmla="*/ 6323331 w 8882887"/>
                <a:gd name="connsiteY599" fmla="*/ 1467159 h 1682495"/>
                <a:gd name="connsiteX600" fmla="*/ 6321659 w 8882887"/>
                <a:gd name="connsiteY600" fmla="*/ 1467159 h 1682495"/>
                <a:gd name="connsiteX601" fmla="*/ 6309957 w 8882887"/>
                <a:gd name="connsiteY601" fmla="*/ 1467159 h 1682495"/>
                <a:gd name="connsiteX602" fmla="*/ 6309957 w 8882887"/>
                <a:gd name="connsiteY602" fmla="*/ 1468902 h 1682495"/>
                <a:gd name="connsiteX603" fmla="*/ 6309957 w 8882887"/>
                <a:gd name="connsiteY603" fmla="*/ 1481106 h 1682495"/>
                <a:gd name="connsiteX604" fmla="*/ 6311629 w 8882887"/>
                <a:gd name="connsiteY604" fmla="*/ 1481106 h 1682495"/>
                <a:gd name="connsiteX605" fmla="*/ 6323331 w 8882887"/>
                <a:gd name="connsiteY605" fmla="*/ 1481106 h 1682495"/>
                <a:gd name="connsiteX606" fmla="*/ 6323331 w 8882887"/>
                <a:gd name="connsiteY606" fmla="*/ 1482414 h 1682495"/>
                <a:gd name="connsiteX607" fmla="*/ 6323331 w 8882887"/>
                <a:gd name="connsiteY607" fmla="*/ 1491567 h 1682495"/>
                <a:gd name="connsiteX608" fmla="*/ 6321659 w 8882887"/>
                <a:gd name="connsiteY608" fmla="*/ 1491567 h 1682495"/>
                <a:gd name="connsiteX609" fmla="*/ 6309957 w 8882887"/>
                <a:gd name="connsiteY609" fmla="*/ 1491567 h 1682495"/>
                <a:gd name="connsiteX610" fmla="*/ 6309957 w 8882887"/>
                <a:gd name="connsiteY610" fmla="*/ 1493310 h 1682495"/>
                <a:gd name="connsiteX611" fmla="*/ 6309957 w 8882887"/>
                <a:gd name="connsiteY611" fmla="*/ 1505516 h 1682495"/>
                <a:gd name="connsiteX612" fmla="*/ 6346735 w 8882887"/>
                <a:gd name="connsiteY612" fmla="*/ 1536899 h 1682495"/>
                <a:gd name="connsiteX613" fmla="*/ 6345065 w 8882887"/>
                <a:gd name="connsiteY613" fmla="*/ 1543872 h 1682495"/>
                <a:gd name="connsiteX614" fmla="*/ 6333361 w 8882887"/>
                <a:gd name="connsiteY614" fmla="*/ 1543872 h 1682495"/>
                <a:gd name="connsiteX615" fmla="*/ 6333361 w 8882887"/>
                <a:gd name="connsiteY615" fmla="*/ 1582229 h 1682495"/>
                <a:gd name="connsiteX616" fmla="*/ 6335035 w 8882887"/>
                <a:gd name="connsiteY616" fmla="*/ 1582229 h 1682495"/>
                <a:gd name="connsiteX617" fmla="*/ 6346735 w 8882887"/>
                <a:gd name="connsiteY617" fmla="*/ 1582229 h 1682495"/>
                <a:gd name="connsiteX618" fmla="*/ 6346735 w 8882887"/>
                <a:gd name="connsiteY618" fmla="*/ 1580049 h 1682495"/>
                <a:gd name="connsiteX619" fmla="*/ 6346735 w 8882887"/>
                <a:gd name="connsiteY619" fmla="*/ 1564794 h 1682495"/>
                <a:gd name="connsiteX620" fmla="*/ 6348407 w 8882887"/>
                <a:gd name="connsiteY620" fmla="*/ 1563923 h 1682495"/>
                <a:gd name="connsiteX621" fmla="*/ 6360109 w 8882887"/>
                <a:gd name="connsiteY621" fmla="*/ 1557821 h 1682495"/>
                <a:gd name="connsiteX622" fmla="*/ 6363035 w 8882887"/>
                <a:gd name="connsiteY622" fmla="*/ 1557821 h 1682495"/>
                <a:gd name="connsiteX623" fmla="*/ 6383515 w 8882887"/>
                <a:gd name="connsiteY623" fmla="*/ 1557821 h 1682495"/>
                <a:gd name="connsiteX624" fmla="*/ 6383515 w 8882887"/>
                <a:gd name="connsiteY624" fmla="*/ 1559564 h 1682495"/>
                <a:gd name="connsiteX625" fmla="*/ 6383515 w 8882887"/>
                <a:gd name="connsiteY625" fmla="*/ 1571768 h 1682495"/>
                <a:gd name="connsiteX626" fmla="*/ 6386023 w 8882887"/>
                <a:gd name="connsiteY626" fmla="*/ 1571768 h 1682495"/>
                <a:gd name="connsiteX627" fmla="*/ 6403577 w 8882887"/>
                <a:gd name="connsiteY627" fmla="*/ 1571768 h 1682495"/>
                <a:gd name="connsiteX628" fmla="*/ 6405247 w 8882887"/>
                <a:gd name="connsiteY628" fmla="*/ 1578741 h 1682495"/>
                <a:gd name="connsiteX629" fmla="*/ 6416951 w 8882887"/>
                <a:gd name="connsiteY629" fmla="*/ 1578741 h 1682495"/>
                <a:gd name="connsiteX630" fmla="*/ 6453729 w 8882887"/>
                <a:gd name="connsiteY630" fmla="*/ 1627559 h 1682495"/>
                <a:gd name="connsiteX631" fmla="*/ 6453729 w 8882887"/>
                <a:gd name="connsiteY631" fmla="*/ 1679864 h 1682495"/>
                <a:gd name="connsiteX632" fmla="*/ 6455399 w 8882887"/>
                <a:gd name="connsiteY632" fmla="*/ 1679864 h 1682495"/>
                <a:gd name="connsiteX633" fmla="*/ 6467103 w 8882887"/>
                <a:gd name="connsiteY633" fmla="*/ 1679864 h 1682495"/>
                <a:gd name="connsiteX634" fmla="*/ 6467103 w 8882887"/>
                <a:gd name="connsiteY634" fmla="*/ 1676813 h 1682495"/>
                <a:gd name="connsiteX635" fmla="*/ 6467103 w 8882887"/>
                <a:gd name="connsiteY635" fmla="*/ 1655456 h 1682495"/>
                <a:gd name="connsiteX636" fmla="*/ 6468357 w 8882887"/>
                <a:gd name="connsiteY636" fmla="*/ 1655456 h 1682495"/>
                <a:gd name="connsiteX637" fmla="*/ 6477133 w 8882887"/>
                <a:gd name="connsiteY637" fmla="*/ 1655456 h 1682495"/>
                <a:gd name="connsiteX638" fmla="*/ 6477133 w 8882887"/>
                <a:gd name="connsiteY638" fmla="*/ 1657199 h 1682495"/>
                <a:gd name="connsiteX639" fmla="*/ 6477133 w 8882887"/>
                <a:gd name="connsiteY639" fmla="*/ 1669403 h 1682495"/>
                <a:gd name="connsiteX640" fmla="*/ 6490507 w 8882887"/>
                <a:gd name="connsiteY640" fmla="*/ 1596177 h 1682495"/>
                <a:gd name="connsiteX641" fmla="*/ 6547347 w 8882887"/>
                <a:gd name="connsiteY641" fmla="*/ 1596177 h 1682495"/>
                <a:gd name="connsiteX642" fmla="*/ 6547347 w 8882887"/>
                <a:gd name="connsiteY642" fmla="*/ 1484594 h 1682495"/>
                <a:gd name="connsiteX643" fmla="*/ 6600843 w 8882887"/>
                <a:gd name="connsiteY643" fmla="*/ 1484594 h 1682495"/>
                <a:gd name="connsiteX644" fmla="*/ 6600843 w 8882887"/>
                <a:gd name="connsiteY644" fmla="*/ 1483286 h 1682495"/>
                <a:gd name="connsiteX645" fmla="*/ 6600843 w 8882887"/>
                <a:gd name="connsiteY645" fmla="*/ 1474133 h 1682495"/>
                <a:gd name="connsiteX646" fmla="*/ 6634279 w 8882887"/>
                <a:gd name="connsiteY646" fmla="*/ 1474133 h 1682495"/>
                <a:gd name="connsiteX647" fmla="*/ 6634279 w 8882887"/>
                <a:gd name="connsiteY647" fmla="*/ 1414854 h 1682495"/>
                <a:gd name="connsiteX648" fmla="*/ 6627591 w 8882887"/>
                <a:gd name="connsiteY648" fmla="*/ 1412238 h 1682495"/>
                <a:gd name="connsiteX649" fmla="*/ 6627591 w 8882887"/>
                <a:gd name="connsiteY649" fmla="*/ 1393932 h 1682495"/>
                <a:gd name="connsiteX650" fmla="*/ 6634279 w 8882887"/>
                <a:gd name="connsiteY650" fmla="*/ 1397420 h 1682495"/>
                <a:gd name="connsiteX651" fmla="*/ 6640967 w 8882887"/>
                <a:gd name="connsiteY651" fmla="*/ 1362549 h 1682495"/>
                <a:gd name="connsiteX652" fmla="*/ 6647653 w 8882887"/>
                <a:gd name="connsiteY652" fmla="*/ 1397420 h 1682495"/>
                <a:gd name="connsiteX653" fmla="*/ 6651415 w 8882887"/>
                <a:gd name="connsiteY653" fmla="*/ 1392624 h 1682495"/>
                <a:gd name="connsiteX654" fmla="*/ 6654341 w 8882887"/>
                <a:gd name="connsiteY654" fmla="*/ 1383471 h 1682495"/>
                <a:gd name="connsiteX655" fmla="*/ 6655175 w 8882887"/>
                <a:gd name="connsiteY655" fmla="*/ 1381728 h 1682495"/>
                <a:gd name="connsiteX656" fmla="*/ 6661027 w 8882887"/>
                <a:gd name="connsiteY656" fmla="*/ 1369523 h 1682495"/>
                <a:gd name="connsiteX657" fmla="*/ 6661863 w 8882887"/>
                <a:gd name="connsiteY657" fmla="*/ 1367780 h 1682495"/>
                <a:gd name="connsiteX658" fmla="*/ 6667715 w 8882887"/>
                <a:gd name="connsiteY658" fmla="*/ 1355576 h 1682495"/>
                <a:gd name="connsiteX659" fmla="*/ 6669803 w 8882887"/>
                <a:gd name="connsiteY659" fmla="*/ 1354268 h 1682495"/>
                <a:gd name="connsiteX660" fmla="*/ 6684431 w 8882887"/>
                <a:gd name="connsiteY660" fmla="*/ 1345115 h 1682495"/>
                <a:gd name="connsiteX661" fmla="*/ 6686939 w 8882887"/>
                <a:gd name="connsiteY661" fmla="*/ 1343372 h 1682495"/>
                <a:gd name="connsiteX662" fmla="*/ 6704493 w 8882887"/>
                <a:gd name="connsiteY662" fmla="*/ 1331166 h 1682495"/>
                <a:gd name="connsiteX663" fmla="*/ 6705747 w 8882887"/>
                <a:gd name="connsiteY663" fmla="*/ 1329423 h 1682495"/>
                <a:gd name="connsiteX664" fmla="*/ 6714523 w 8882887"/>
                <a:gd name="connsiteY664" fmla="*/ 1317219 h 1682495"/>
                <a:gd name="connsiteX665" fmla="*/ 6715359 w 8882887"/>
                <a:gd name="connsiteY665" fmla="*/ 1314168 h 1682495"/>
                <a:gd name="connsiteX666" fmla="*/ 6721211 w 8882887"/>
                <a:gd name="connsiteY666" fmla="*/ 1292810 h 1682495"/>
                <a:gd name="connsiteX667" fmla="*/ 6722047 w 8882887"/>
                <a:gd name="connsiteY667" fmla="*/ 1295861 h 1682495"/>
                <a:gd name="connsiteX668" fmla="*/ 6727897 w 8882887"/>
                <a:gd name="connsiteY668" fmla="*/ 1317219 h 1682495"/>
                <a:gd name="connsiteX669" fmla="*/ 6728733 w 8882887"/>
                <a:gd name="connsiteY669" fmla="*/ 1318526 h 1682495"/>
                <a:gd name="connsiteX670" fmla="*/ 6734585 w 8882887"/>
                <a:gd name="connsiteY670" fmla="*/ 1327680 h 1682495"/>
                <a:gd name="connsiteX671" fmla="*/ 6736675 w 8882887"/>
                <a:gd name="connsiteY671" fmla="*/ 1329423 h 1682495"/>
                <a:gd name="connsiteX672" fmla="*/ 6751303 w 8882887"/>
                <a:gd name="connsiteY672" fmla="*/ 1341627 h 1682495"/>
                <a:gd name="connsiteX673" fmla="*/ 6752975 w 8882887"/>
                <a:gd name="connsiteY673" fmla="*/ 1343372 h 1682495"/>
                <a:gd name="connsiteX674" fmla="*/ 6764675 w 8882887"/>
                <a:gd name="connsiteY674" fmla="*/ 1355576 h 1682495"/>
                <a:gd name="connsiteX675" fmla="*/ 6766349 w 8882887"/>
                <a:gd name="connsiteY675" fmla="*/ 1357319 h 1682495"/>
                <a:gd name="connsiteX676" fmla="*/ 6778051 w 8882887"/>
                <a:gd name="connsiteY676" fmla="*/ 1369523 h 1682495"/>
                <a:gd name="connsiteX677" fmla="*/ 6778469 w 8882887"/>
                <a:gd name="connsiteY677" fmla="*/ 1371267 h 1682495"/>
                <a:gd name="connsiteX678" fmla="*/ 6781393 w 8882887"/>
                <a:gd name="connsiteY678" fmla="*/ 1383471 h 1682495"/>
                <a:gd name="connsiteX679" fmla="*/ 6781811 w 8882887"/>
                <a:gd name="connsiteY679" fmla="*/ 1385214 h 1682495"/>
                <a:gd name="connsiteX680" fmla="*/ 6784737 w 8882887"/>
                <a:gd name="connsiteY680" fmla="*/ 1397420 h 1682495"/>
                <a:gd name="connsiteX681" fmla="*/ 6794767 w 8882887"/>
                <a:gd name="connsiteY681" fmla="*/ 1362549 h 1682495"/>
                <a:gd name="connsiteX682" fmla="*/ 6801455 w 8882887"/>
                <a:gd name="connsiteY682" fmla="*/ 1397420 h 1682495"/>
                <a:gd name="connsiteX683" fmla="*/ 6808141 w 8882887"/>
                <a:gd name="connsiteY683" fmla="*/ 1400034 h 1682495"/>
                <a:gd name="connsiteX684" fmla="*/ 6808141 w 8882887"/>
                <a:gd name="connsiteY684" fmla="*/ 1418342 h 1682495"/>
                <a:gd name="connsiteX685" fmla="*/ 6801455 w 8882887"/>
                <a:gd name="connsiteY685" fmla="*/ 1467159 h 1682495"/>
                <a:gd name="connsiteX686" fmla="*/ 6803127 w 8882887"/>
                <a:gd name="connsiteY686" fmla="*/ 1467159 h 1682495"/>
                <a:gd name="connsiteX687" fmla="*/ 6814829 w 8882887"/>
                <a:gd name="connsiteY687" fmla="*/ 1467159 h 1682495"/>
                <a:gd name="connsiteX688" fmla="*/ 6816083 w 8882887"/>
                <a:gd name="connsiteY688" fmla="*/ 1474133 h 1682495"/>
                <a:gd name="connsiteX689" fmla="*/ 6824859 w 8882887"/>
                <a:gd name="connsiteY689" fmla="*/ 1474133 h 1682495"/>
                <a:gd name="connsiteX690" fmla="*/ 6824859 w 8882887"/>
                <a:gd name="connsiteY690" fmla="*/ 1472390 h 1682495"/>
                <a:gd name="connsiteX691" fmla="*/ 6824859 w 8882887"/>
                <a:gd name="connsiteY691" fmla="*/ 1460184 h 1682495"/>
                <a:gd name="connsiteX692" fmla="*/ 6828203 w 8882887"/>
                <a:gd name="connsiteY692" fmla="*/ 1460184 h 1682495"/>
                <a:gd name="connsiteX693" fmla="*/ 6851607 w 8882887"/>
                <a:gd name="connsiteY693" fmla="*/ 1460184 h 1682495"/>
                <a:gd name="connsiteX694" fmla="*/ 6851607 w 8882887"/>
                <a:gd name="connsiteY694" fmla="*/ 1457133 h 1682495"/>
                <a:gd name="connsiteX695" fmla="*/ 6851607 w 8882887"/>
                <a:gd name="connsiteY695" fmla="*/ 1435776 h 1682495"/>
                <a:gd name="connsiteX696" fmla="*/ 6908447 w 8882887"/>
                <a:gd name="connsiteY696" fmla="*/ 1435776 h 1682495"/>
                <a:gd name="connsiteX697" fmla="*/ 6908447 w 8882887"/>
                <a:gd name="connsiteY697" fmla="*/ 1437956 h 1682495"/>
                <a:gd name="connsiteX698" fmla="*/ 6908447 w 8882887"/>
                <a:gd name="connsiteY698" fmla="*/ 1453211 h 1682495"/>
                <a:gd name="connsiteX699" fmla="*/ 6938539 w 8882887"/>
                <a:gd name="connsiteY699" fmla="*/ 1453211 h 1682495"/>
                <a:gd name="connsiteX700" fmla="*/ 6938539 w 8882887"/>
                <a:gd name="connsiteY700" fmla="*/ 1456698 h 1682495"/>
                <a:gd name="connsiteX701" fmla="*/ 6938539 w 8882887"/>
                <a:gd name="connsiteY701" fmla="*/ 1481106 h 1682495"/>
                <a:gd name="connsiteX702" fmla="*/ 6931853 w 8882887"/>
                <a:gd name="connsiteY702" fmla="*/ 1482414 h 1682495"/>
                <a:gd name="connsiteX703" fmla="*/ 6931853 w 8882887"/>
                <a:gd name="connsiteY703" fmla="*/ 1491567 h 1682495"/>
                <a:gd name="connsiteX704" fmla="*/ 6938539 w 8882887"/>
                <a:gd name="connsiteY704" fmla="*/ 1494183 h 1682495"/>
                <a:gd name="connsiteX705" fmla="*/ 6938539 w 8882887"/>
                <a:gd name="connsiteY705" fmla="*/ 1512489 h 1682495"/>
                <a:gd name="connsiteX706" fmla="*/ 6931853 w 8882887"/>
                <a:gd name="connsiteY706" fmla="*/ 1519463 h 1682495"/>
                <a:gd name="connsiteX707" fmla="*/ 6931853 w 8882887"/>
                <a:gd name="connsiteY707" fmla="*/ 1603151 h 1682495"/>
                <a:gd name="connsiteX708" fmla="*/ 6934777 w 8882887"/>
                <a:gd name="connsiteY708" fmla="*/ 1603151 h 1682495"/>
                <a:gd name="connsiteX709" fmla="*/ 6955257 w 8882887"/>
                <a:gd name="connsiteY709" fmla="*/ 1603151 h 1682495"/>
                <a:gd name="connsiteX710" fmla="*/ 6957763 w 8882887"/>
                <a:gd name="connsiteY710" fmla="*/ 1610124 h 1682495"/>
                <a:gd name="connsiteX711" fmla="*/ 6975319 w 8882887"/>
                <a:gd name="connsiteY711" fmla="*/ 1610124 h 1682495"/>
                <a:gd name="connsiteX712" fmla="*/ 6975319 w 8882887"/>
                <a:gd name="connsiteY712" fmla="*/ 1613175 h 1682495"/>
                <a:gd name="connsiteX713" fmla="*/ 6975319 w 8882887"/>
                <a:gd name="connsiteY713" fmla="*/ 1634534 h 1682495"/>
                <a:gd name="connsiteX714" fmla="*/ 6977827 w 8882887"/>
                <a:gd name="connsiteY714" fmla="*/ 1634534 h 1682495"/>
                <a:gd name="connsiteX715" fmla="*/ 6995379 w 8882887"/>
                <a:gd name="connsiteY715" fmla="*/ 1634534 h 1682495"/>
                <a:gd name="connsiteX716" fmla="*/ 6995379 w 8882887"/>
                <a:gd name="connsiteY716" fmla="*/ 1631483 h 1682495"/>
                <a:gd name="connsiteX717" fmla="*/ 6995379 w 8882887"/>
                <a:gd name="connsiteY717" fmla="*/ 1610124 h 1682495"/>
                <a:gd name="connsiteX718" fmla="*/ 6998303 w 8882887"/>
                <a:gd name="connsiteY718" fmla="*/ 1608381 h 1682495"/>
                <a:gd name="connsiteX719" fmla="*/ 7018783 w 8882887"/>
                <a:gd name="connsiteY719" fmla="*/ 1596177 h 1682495"/>
                <a:gd name="connsiteX720" fmla="*/ 7018783 w 8882887"/>
                <a:gd name="connsiteY720" fmla="*/ 1564794 h 1682495"/>
                <a:gd name="connsiteX721" fmla="*/ 7012097 w 8882887"/>
                <a:gd name="connsiteY721" fmla="*/ 1529924 h 1682495"/>
                <a:gd name="connsiteX722" fmla="*/ 7013767 w 8882887"/>
                <a:gd name="connsiteY722" fmla="*/ 1529924 h 1682495"/>
                <a:gd name="connsiteX723" fmla="*/ 7025471 w 8882887"/>
                <a:gd name="connsiteY723" fmla="*/ 1529924 h 1682495"/>
                <a:gd name="connsiteX724" fmla="*/ 7055563 w 8882887"/>
                <a:gd name="connsiteY724" fmla="*/ 1526438 h 1682495"/>
                <a:gd name="connsiteX725" fmla="*/ 7055563 w 8882887"/>
                <a:gd name="connsiteY725" fmla="*/ 1524693 h 1682495"/>
                <a:gd name="connsiteX726" fmla="*/ 7055563 w 8882887"/>
                <a:gd name="connsiteY726" fmla="*/ 1512489 h 1682495"/>
                <a:gd name="connsiteX727" fmla="*/ 7058071 w 8882887"/>
                <a:gd name="connsiteY727" fmla="*/ 1512489 h 1682495"/>
                <a:gd name="connsiteX728" fmla="*/ 7075623 w 8882887"/>
                <a:gd name="connsiteY728" fmla="*/ 1512489 h 1682495"/>
                <a:gd name="connsiteX729" fmla="*/ 7075623 w 8882887"/>
                <a:gd name="connsiteY729" fmla="*/ 1338141 h 1682495"/>
                <a:gd name="connsiteX730" fmla="*/ 7077295 w 8882887"/>
                <a:gd name="connsiteY730" fmla="*/ 1338141 h 1682495"/>
                <a:gd name="connsiteX731" fmla="*/ 7088997 w 8882887"/>
                <a:gd name="connsiteY731" fmla="*/ 1338141 h 1682495"/>
                <a:gd name="connsiteX732" fmla="*/ 7088997 w 8882887"/>
                <a:gd name="connsiteY732" fmla="*/ 1334654 h 1682495"/>
                <a:gd name="connsiteX733" fmla="*/ 7088997 w 8882887"/>
                <a:gd name="connsiteY733" fmla="*/ 1310244 h 1682495"/>
                <a:gd name="connsiteX734" fmla="*/ 7092341 w 8882887"/>
                <a:gd name="connsiteY734" fmla="*/ 1240505 h 1682495"/>
                <a:gd name="connsiteX735" fmla="*/ 7094013 w 8882887"/>
                <a:gd name="connsiteY735" fmla="*/ 1240505 h 1682495"/>
                <a:gd name="connsiteX736" fmla="*/ 7105715 w 8882887"/>
                <a:gd name="connsiteY736" fmla="*/ 1240505 h 1682495"/>
                <a:gd name="connsiteX737" fmla="*/ 7105715 w 8882887"/>
                <a:gd name="connsiteY737" fmla="*/ 1242249 h 1682495"/>
                <a:gd name="connsiteX738" fmla="*/ 7105715 w 8882887"/>
                <a:gd name="connsiteY738" fmla="*/ 1254453 h 1682495"/>
                <a:gd name="connsiteX739" fmla="*/ 7112401 w 8882887"/>
                <a:gd name="connsiteY739" fmla="*/ 1250966 h 1682495"/>
                <a:gd name="connsiteX740" fmla="*/ 7112401 w 8882887"/>
                <a:gd name="connsiteY740" fmla="*/ 1226558 h 1682495"/>
                <a:gd name="connsiteX741" fmla="*/ 7114491 w 8882887"/>
                <a:gd name="connsiteY741" fmla="*/ 1225686 h 1682495"/>
                <a:gd name="connsiteX742" fmla="*/ 7129119 w 8882887"/>
                <a:gd name="connsiteY742" fmla="*/ 1219584 h 1682495"/>
                <a:gd name="connsiteX743" fmla="*/ 7130791 w 8882887"/>
                <a:gd name="connsiteY743" fmla="*/ 1220456 h 1682495"/>
                <a:gd name="connsiteX744" fmla="*/ 7142493 w 8882887"/>
                <a:gd name="connsiteY744" fmla="*/ 1226558 h 1682495"/>
                <a:gd name="connsiteX745" fmla="*/ 7145001 w 8882887"/>
                <a:gd name="connsiteY745" fmla="*/ 1226558 h 1682495"/>
                <a:gd name="connsiteX746" fmla="*/ 7162555 w 8882887"/>
                <a:gd name="connsiteY746" fmla="*/ 1226558 h 1682495"/>
                <a:gd name="connsiteX747" fmla="*/ 7162555 w 8882887"/>
                <a:gd name="connsiteY747" fmla="*/ 1181226 h 1682495"/>
                <a:gd name="connsiteX748" fmla="*/ 7164227 w 8882887"/>
                <a:gd name="connsiteY748" fmla="*/ 1181226 h 1682495"/>
                <a:gd name="connsiteX749" fmla="*/ 7175927 w 8882887"/>
                <a:gd name="connsiteY749" fmla="*/ 1181226 h 1682495"/>
                <a:gd name="connsiteX750" fmla="*/ 7178017 w 8882887"/>
                <a:gd name="connsiteY750" fmla="*/ 1188201 h 1682495"/>
                <a:gd name="connsiteX751" fmla="*/ 7192647 w 8882887"/>
                <a:gd name="connsiteY751" fmla="*/ 1188201 h 1682495"/>
                <a:gd name="connsiteX752" fmla="*/ 7194319 w 8882887"/>
                <a:gd name="connsiteY752" fmla="*/ 1181226 h 1682495"/>
                <a:gd name="connsiteX753" fmla="*/ 7206021 w 8882887"/>
                <a:gd name="connsiteY753" fmla="*/ 1181226 h 1682495"/>
                <a:gd name="connsiteX754" fmla="*/ 7206021 w 8882887"/>
                <a:gd name="connsiteY754" fmla="*/ 1233531 h 1682495"/>
                <a:gd name="connsiteX755" fmla="*/ 7208111 w 8882887"/>
                <a:gd name="connsiteY755" fmla="*/ 1235274 h 1682495"/>
                <a:gd name="connsiteX756" fmla="*/ 7222739 w 8882887"/>
                <a:gd name="connsiteY756" fmla="*/ 1247480 h 1682495"/>
                <a:gd name="connsiteX757" fmla="*/ 7256173 w 8882887"/>
                <a:gd name="connsiteY757" fmla="*/ 1257941 h 1682495"/>
                <a:gd name="connsiteX758" fmla="*/ 7256173 w 8882887"/>
                <a:gd name="connsiteY758" fmla="*/ 1255761 h 1682495"/>
                <a:gd name="connsiteX759" fmla="*/ 7256173 w 8882887"/>
                <a:gd name="connsiteY759" fmla="*/ 1240505 h 1682495"/>
                <a:gd name="connsiteX760" fmla="*/ 7299639 w 8882887"/>
                <a:gd name="connsiteY760" fmla="*/ 1226558 h 1682495"/>
                <a:gd name="connsiteX761" fmla="*/ 7299639 w 8882887"/>
                <a:gd name="connsiteY761" fmla="*/ 1224815 h 1682495"/>
                <a:gd name="connsiteX762" fmla="*/ 7299639 w 8882887"/>
                <a:gd name="connsiteY762" fmla="*/ 1212609 h 1682495"/>
                <a:gd name="connsiteX763" fmla="*/ 7300893 w 8882887"/>
                <a:gd name="connsiteY763" fmla="*/ 1212609 h 1682495"/>
                <a:gd name="connsiteX764" fmla="*/ 7309669 w 8882887"/>
                <a:gd name="connsiteY764" fmla="*/ 1212609 h 1682495"/>
                <a:gd name="connsiteX765" fmla="*/ 7309669 w 8882887"/>
                <a:gd name="connsiteY765" fmla="*/ 1211303 h 1682495"/>
                <a:gd name="connsiteX766" fmla="*/ 7309669 w 8882887"/>
                <a:gd name="connsiteY766" fmla="*/ 1202148 h 1682495"/>
                <a:gd name="connsiteX767" fmla="*/ 7313013 w 8882887"/>
                <a:gd name="connsiteY767" fmla="*/ 1202148 h 1682495"/>
                <a:gd name="connsiteX768" fmla="*/ 7336417 w 8882887"/>
                <a:gd name="connsiteY768" fmla="*/ 1202148 h 1682495"/>
                <a:gd name="connsiteX769" fmla="*/ 7336417 w 8882887"/>
                <a:gd name="connsiteY769" fmla="*/ 1203456 h 1682495"/>
                <a:gd name="connsiteX770" fmla="*/ 7336417 w 8882887"/>
                <a:gd name="connsiteY770" fmla="*/ 1212609 h 1682495"/>
                <a:gd name="connsiteX771" fmla="*/ 7338925 w 8882887"/>
                <a:gd name="connsiteY771" fmla="*/ 1212609 h 1682495"/>
                <a:gd name="connsiteX772" fmla="*/ 7356479 w 8882887"/>
                <a:gd name="connsiteY772" fmla="*/ 1212609 h 1682495"/>
                <a:gd name="connsiteX773" fmla="*/ 7356479 w 8882887"/>
                <a:gd name="connsiteY773" fmla="*/ 1215225 h 1682495"/>
                <a:gd name="connsiteX774" fmla="*/ 7356479 w 8882887"/>
                <a:gd name="connsiteY774" fmla="*/ 1233531 h 1682495"/>
                <a:gd name="connsiteX775" fmla="*/ 7393257 w 8882887"/>
                <a:gd name="connsiteY775" fmla="*/ 1233531 h 1682495"/>
                <a:gd name="connsiteX776" fmla="*/ 7393257 w 8882887"/>
                <a:gd name="connsiteY776" fmla="*/ 1231788 h 1682495"/>
                <a:gd name="connsiteX777" fmla="*/ 7393257 w 8882887"/>
                <a:gd name="connsiteY777" fmla="*/ 1219584 h 1682495"/>
                <a:gd name="connsiteX778" fmla="*/ 7395347 w 8882887"/>
                <a:gd name="connsiteY778" fmla="*/ 1219584 h 1682495"/>
                <a:gd name="connsiteX779" fmla="*/ 7409975 w 8882887"/>
                <a:gd name="connsiteY779" fmla="*/ 1219584 h 1682495"/>
                <a:gd name="connsiteX780" fmla="*/ 7409975 w 8882887"/>
                <a:gd name="connsiteY780" fmla="*/ 1217840 h 1682495"/>
                <a:gd name="connsiteX781" fmla="*/ 7409975 w 8882887"/>
                <a:gd name="connsiteY781" fmla="*/ 1205636 h 1682495"/>
                <a:gd name="connsiteX782" fmla="*/ 7412483 w 8882887"/>
                <a:gd name="connsiteY782" fmla="*/ 1205636 h 1682495"/>
                <a:gd name="connsiteX783" fmla="*/ 7430035 w 8882887"/>
                <a:gd name="connsiteY783" fmla="*/ 1205636 h 1682495"/>
                <a:gd name="connsiteX784" fmla="*/ 7430035 w 8882887"/>
                <a:gd name="connsiteY784" fmla="*/ 1207379 h 1682495"/>
                <a:gd name="connsiteX785" fmla="*/ 7430035 w 8882887"/>
                <a:gd name="connsiteY785" fmla="*/ 1219584 h 1682495"/>
                <a:gd name="connsiteX786" fmla="*/ 7436723 w 8882887"/>
                <a:gd name="connsiteY786" fmla="*/ 1135896 h 1682495"/>
                <a:gd name="connsiteX787" fmla="*/ 7587181 w 8882887"/>
                <a:gd name="connsiteY787" fmla="*/ 1135896 h 1682495"/>
                <a:gd name="connsiteX788" fmla="*/ 7587181 w 8882887"/>
                <a:gd name="connsiteY788" fmla="*/ 1247480 h 1682495"/>
                <a:gd name="connsiteX789" fmla="*/ 7590525 w 8882887"/>
                <a:gd name="connsiteY789" fmla="*/ 1247480 h 1682495"/>
                <a:gd name="connsiteX790" fmla="*/ 7613929 w 8882887"/>
                <a:gd name="connsiteY790" fmla="*/ 1247480 h 1682495"/>
                <a:gd name="connsiteX791" fmla="*/ 7613929 w 8882887"/>
                <a:gd name="connsiteY791" fmla="*/ 1121948 h 1682495"/>
                <a:gd name="connsiteX792" fmla="*/ 7647365 w 8882887"/>
                <a:gd name="connsiteY792" fmla="*/ 1104513 h 1682495"/>
                <a:gd name="connsiteX793" fmla="*/ 7690831 w 8882887"/>
                <a:gd name="connsiteY793" fmla="*/ 1104513 h 1682495"/>
                <a:gd name="connsiteX794" fmla="*/ 7693757 w 8882887"/>
                <a:gd name="connsiteY794" fmla="*/ 1101899 h 1682495"/>
                <a:gd name="connsiteX795" fmla="*/ 7714235 w 8882887"/>
                <a:gd name="connsiteY795" fmla="*/ 1083591 h 1682495"/>
                <a:gd name="connsiteX796" fmla="*/ 7771075 w 8882887"/>
                <a:gd name="connsiteY796" fmla="*/ 1083591 h 1682495"/>
                <a:gd name="connsiteX797" fmla="*/ 7771075 w 8882887"/>
                <a:gd name="connsiteY797" fmla="*/ 1086207 h 1682495"/>
                <a:gd name="connsiteX798" fmla="*/ 7771075 w 8882887"/>
                <a:gd name="connsiteY798" fmla="*/ 1104513 h 1682495"/>
                <a:gd name="connsiteX799" fmla="*/ 7827915 w 8882887"/>
                <a:gd name="connsiteY799" fmla="*/ 1104513 h 1682495"/>
                <a:gd name="connsiteX800" fmla="*/ 7827915 w 8882887"/>
                <a:gd name="connsiteY800" fmla="*/ 1240505 h 1682495"/>
                <a:gd name="connsiteX801" fmla="*/ 7830005 w 8882887"/>
                <a:gd name="connsiteY801" fmla="*/ 1240505 h 1682495"/>
                <a:gd name="connsiteX802" fmla="*/ 7844633 w 8882887"/>
                <a:gd name="connsiteY802" fmla="*/ 1240505 h 1682495"/>
                <a:gd name="connsiteX803" fmla="*/ 7844633 w 8882887"/>
                <a:gd name="connsiteY803" fmla="*/ 1439262 h 1682495"/>
                <a:gd name="connsiteX804" fmla="*/ 7847975 w 8882887"/>
                <a:gd name="connsiteY804" fmla="*/ 1439262 h 1682495"/>
                <a:gd name="connsiteX805" fmla="*/ 7871381 w 8882887"/>
                <a:gd name="connsiteY805" fmla="*/ 1439262 h 1682495"/>
                <a:gd name="connsiteX806" fmla="*/ 7871381 w 8882887"/>
                <a:gd name="connsiteY806" fmla="*/ 1310244 h 1682495"/>
                <a:gd name="connsiteX807" fmla="*/ 7872635 w 8882887"/>
                <a:gd name="connsiteY807" fmla="*/ 1309373 h 1682495"/>
                <a:gd name="connsiteX808" fmla="*/ 7881411 w 8882887"/>
                <a:gd name="connsiteY808" fmla="*/ 1303271 h 1682495"/>
                <a:gd name="connsiteX809" fmla="*/ 7888099 w 8882887"/>
                <a:gd name="connsiteY809" fmla="*/ 1305014 h 1682495"/>
                <a:gd name="connsiteX810" fmla="*/ 7888099 w 8882887"/>
                <a:gd name="connsiteY810" fmla="*/ 1317219 h 1682495"/>
                <a:gd name="connsiteX811" fmla="*/ 7891441 w 8882887"/>
                <a:gd name="connsiteY811" fmla="*/ 1315475 h 1682495"/>
                <a:gd name="connsiteX812" fmla="*/ 7914847 w 8882887"/>
                <a:gd name="connsiteY812" fmla="*/ 1303271 h 1682495"/>
                <a:gd name="connsiteX813" fmla="*/ 7917773 w 8882887"/>
                <a:gd name="connsiteY813" fmla="*/ 1303271 h 1682495"/>
                <a:gd name="connsiteX814" fmla="*/ 7938251 w 8882887"/>
                <a:gd name="connsiteY814" fmla="*/ 1303271 h 1682495"/>
                <a:gd name="connsiteX815" fmla="*/ 7938251 w 8882887"/>
                <a:gd name="connsiteY815" fmla="*/ 1540385 h 1682495"/>
                <a:gd name="connsiteX816" fmla="*/ 7985061 w 8882887"/>
                <a:gd name="connsiteY816" fmla="*/ 1547360 h 1682495"/>
                <a:gd name="connsiteX817" fmla="*/ 7985061 w 8882887"/>
                <a:gd name="connsiteY817" fmla="*/ 1536899 h 1682495"/>
                <a:gd name="connsiteX818" fmla="*/ 8035213 w 8882887"/>
                <a:gd name="connsiteY818" fmla="*/ 1536899 h 1682495"/>
                <a:gd name="connsiteX819" fmla="*/ 8035213 w 8882887"/>
                <a:gd name="connsiteY819" fmla="*/ 1491567 h 1682495"/>
                <a:gd name="connsiteX820" fmla="*/ 8048587 w 8882887"/>
                <a:gd name="connsiteY820" fmla="*/ 1491567 h 1682495"/>
                <a:gd name="connsiteX821" fmla="*/ 8048587 w 8882887"/>
                <a:gd name="connsiteY821" fmla="*/ 1432289 h 1682495"/>
                <a:gd name="connsiteX822" fmla="*/ 8058619 w 8882887"/>
                <a:gd name="connsiteY822" fmla="*/ 1432289 h 1682495"/>
                <a:gd name="connsiteX823" fmla="*/ 8058619 w 8882887"/>
                <a:gd name="connsiteY823" fmla="*/ 1373010 h 1682495"/>
                <a:gd name="connsiteX824" fmla="*/ 8082023 w 8882887"/>
                <a:gd name="connsiteY824" fmla="*/ 1373010 h 1682495"/>
                <a:gd name="connsiteX825" fmla="*/ 8155579 w 8882887"/>
                <a:gd name="connsiteY825" fmla="*/ 1341627 h 1682495"/>
                <a:gd name="connsiteX826" fmla="*/ 8158923 w 8882887"/>
                <a:gd name="connsiteY826" fmla="*/ 1310244 h 1682495"/>
                <a:gd name="connsiteX827" fmla="*/ 8165611 w 8882887"/>
                <a:gd name="connsiteY827" fmla="*/ 1341627 h 1682495"/>
                <a:gd name="connsiteX828" fmla="*/ 8242511 w 8882887"/>
                <a:gd name="connsiteY828" fmla="*/ 1383471 h 1682495"/>
                <a:gd name="connsiteX829" fmla="*/ 8242511 w 8882887"/>
                <a:gd name="connsiteY829" fmla="*/ 1376498 h 1682495"/>
                <a:gd name="connsiteX830" fmla="*/ 8262573 w 8882887"/>
                <a:gd name="connsiteY830" fmla="*/ 1376498 h 1682495"/>
                <a:gd name="connsiteX831" fmla="*/ 8262573 w 8882887"/>
                <a:gd name="connsiteY831" fmla="*/ 1432289 h 1682495"/>
                <a:gd name="connsiteX832" fmla="*/ 8272603 w 8882887"/>
                <a:gd name="connsiteY832" fmla="*/ 1432289 h 1682495"/>
                <a:gd name="connsiteX833" fmla="*/ 8272603 w 8882887"/>
                <a:gd name="connsiteY833" fmla="*/ 1498541 h 1682495"/>
                <a:gd name="connsiteX834" fmla="*/ 8282635 w 8882887"/>
                <a:gd name="connsiteY834" fmla="*/ 1498541 h 1682495"/>
                <a:gd name="connsiteX835" fmla="*/ 8282635 w 8882887"/>
                <a:gd name="connsiteY835" fmla="*/ 1529924 h 1682495"/>
                <a:gd name="connsiteX836" fmla="*/ 8302695 w 8882887"/>
                <a:gd name="connsiteY836" fmla="*/ 1529924 h 1682495"/>
                <a:gd name="connsiteX837" fmla="*/ 8302695 w 8882887"/>
                <a:gd name="connsiteY837" fmla="*/ 1578741 h 1682495"/>
                <a:gd name="connsiteX838" fmla="*/ 8429747 w 8882887"/>
                <a:gd name="connsiteY838" fmla="*/ 1568280 h 1682495"/>
                <a:gd name="connsiteX839" fmla="*/ 8429747 w 8882887"/>
                <a:gd name="connsiteY839" fmla="*/ 1519463 h 1682495"/>
                <a:gd name="connsiteX840" fmla="*/ 8496619 w 8882887"/>
                <a:gd name="connsiteY840" fmla="*/ 1519463 h 1682495"/>
                <a:gd name="connsiteX841" fmla="*/ 8496619 w 8882887"/>
                <a:gd name="connsiteY841" fmla="*/ 1491567 h 1682495"/>
                <a:gd name="connsiteX842" fmla="*/ 8637047 w 8882887"/>
                <a:gd name="connsiteY842" fmla="*/ 1491567 h 1682495"/>
                <a:gd name="connsiteX843" fmla="*/ 8637047 w 8882887"/>
                <a:gd name="connsiteY843" fmla="*/ 1509002 h 1682495"/>
                <a:gd name="connsiteX844" fmla="*/ 8727321 w 8882887"/>
                <a:gd name="connsiteY844" fmla="*/ 1509002 h 1682495"/>
                <a:gd name="connsiteX845" fmla="*/ 8727321 w 8882887"/>
                <a:gd name="connsiteY845" fmla="*/ 1519463 h 1682495"/>
                <a:gd name="connsiteX846" fmla="*/ 8754069 w 8882887"/>
                <a:gd name="connsiteY846" fmla="*/ 1519463 h 1682495"/>
                <a:gd name="connsiteX847" fmla="*/ 8754069 w 8882887"/>
                <a:gd name="connsiteY847" fmla="*/ 1529924 h 1682495"/>
                <a:gd name="connsiteX848" fmla="*/ 8777473 w 8882887"/>
                <a:gd name="connsiteY848" fmla="*/ 1529924 h 1682495"/>
                <a:gd name="connsiteX849" fmla="*/ 8777473 w 8882887"/>
                <a:gd name="connsiteY849" fmla="*/ 1499913 h 1682495"/>
                <a:gd name="connsiteX850" fmla="*/ 8882887 w 8882887"/>
                <a:gd name="connsiteY850" fmla="*/ 1682495 h 1682495"/>
                <a:gd name="connsiteX851" fmla="*/ 0 w 8882887"/>
                <a:gd name="connsiteY851" fmla="*/ 1682495 h 1682495"/>
                <a:gd name="connsiteX852" fmla="*/ 63077 w 8882887"/>
                <a:gd name="connsiteY852" fmla="*/ 1573241 h 1682495"/>
                <a:gd name="connsiteX853" fmla="*/ 123345 w 8882887"/>
                <a:gd name="connsiteY853" fmla="*/ 1568279 h 1682495"/>
                <a:gd name="connsiteX854" fmla="*/ 123345 w 8882887"/>
                <a:gd name="connsiteY854" fmla="*/ 1519461 h 1682495"/>
                <a:gd name="connsiteX855" fmla="*/ 190215 w 8882887"/>
                <a:gd name="connsiteY855" fmla="*/ 1519461 h 1682495"/>
                <a:gd name="connsiteX856" fmla="*/ 190215 w 8882887"/>
                <a:gd name="connsiteY856" fmla="*/ 1491566 h 1682495"/>
                <a:gd name="connsiteX857" fmla="*/ 330643 w 8882887"/>
                <a:gd name="connsiteY857" fmla="*/ 1491566 h 1682495"/>
                <a:gd name="connsiteX858" fmla="*/ 330643 w 8882887"/>
                <a:gd name="connsiteY858" fmla="*/ 1509000 h 1682495"/>
                <a:gd name="connsiteX859" fmla="*/ 420917 w 8882887"/>
                <a:gd name="connsiteY859" fmla="*/ 1509000 h 1682495"/>
                <a:gd name="connsiteX860" fmla="*/ 420917 w 8882887"/>
                <a:gd name="connsiteY860" fmla="*/ 1519461 h 1682495"/>
                <a:gd name="connsiteX861" fmla="*/ 447665 w 8882887"/>
                <a:gd name="connsiteY861" fmla="*/ 1519461 h 1682495"/>
                <a:gd name="connsiteX862" fmla="*/ 447665 w 8882887"/>
                <a:gd name="connsiteY862" fmla="*/ 1529922 h 1682495"/>
                <a:gd name="connsiteX863" fmla="*/ 471070 w 8882887"/>
                <a:gd name="connsiteY863" fmla="*/ 1529922 h 1682495"/>
                <a:gd name="connsiteX864" fmla="*/ 471070 w 8882887"/>
                <a:gd name="connsiteY864" fmla="*/ 1373009 h 1682495"/>
                <a:gd name="connsiteX865" fmla="*/ 541285 w 8882887"/>
                <a:gd name="connsiteY865" fmla="*/ 1352087 h 1682495"/>
                <a:gd name="connsiteX866" fmla="*/ 671681 w 8882887"/>
                <a:gd name="connsiteY866" fmla="*/ 1352087 h 1682495"/>
                <a:gd name="connsiteX867" fmla="*/ 671681 w 8882887"/>
                <a:gd name="connsiteY867" fmla="*/ 1101026 h 1682495"/>
                <a:gd name="connsiteX868" fmla="*/ 708460 w 8882887"/>
                <a:gd name="connsiteY868" fmla="*/ 1083590 h 1682495"/>
                <a:gd name="connsiteX869" fmla="*/ 868949 w 8882887"/>
                <a:gd name="connsiteY869" fmla="*/ 1055694 h 1682495"/>
                <a:gd name="connsiteX870" fmla="*/ 925789 w 8882887"/>
                <a:gd name="connsiteY870" fmla="*/ 1073129 h 1682495"/>
                <a:gd name="connsiteX871" fmla="*/ 935819 w 8882887"/>
                <a:gd name="connsiteY871" fmla="*/ 1083590 h 1682495"/>
                <a:gd name="connsiteX872" fmla="*/ 935819 w 8882887"/>
                <a:gd name="connsiteY872" fmla="*/ 1550844 h 1682495"/>
                <a:gd name="connsiteX873" fmla="*/ 959224 w 8882887"/>
                <a:gd name="connsiteY873" fmla="*/ 1550844 h 1682495"/>
                <a:gd name="connsiteX874" fmla="*/ 959224 w 8882887"/>
                <a:gd name="connsiteY874" fmla="*/ 1362548 h 1682495"/>
                <a:gd name="connsiteX875" fmla="*/ 979285 w 8882887"/>
                <a:gd name="connsiteY875" fmla="*/ 1362548 h 1682495"/>
                <a:gd name="connsiteX876" fmla="*/ 979285 w 8882887"/>
                <a:gd name="connsiteY876" fmla="*/ 1345113 h 1682495"/>
                <a:gd name="connsiteX877" fmla="*/ 999346 w 8882887"/>
                <a:gd name="connsiteY877" fmla="*/ 1334652 h 1682495"/>
                <a:gd name="connsiteX878" fmla="*/ 1016063 w 8882887"/>
                <a:gd name="connsiteY878" fmla="*/ 1334652 h 1682495"/>
                <a:gd name="connsiteX879" fmla="*/ 1016063 w 8882887"/>
                <a:gd name="connsiteY879" fmla="*/ 1317218 h 1682495"/>
                <a:gd name="connsiteX880" fmla="*/ 1029437 w 8882887"/>
                <a:gd name="connsiteY880" fmla="*/ 1306757 h 1682495"/>
                <a:gd name="connsiteX881" fmla="*/ 1062874 w 8882887"/>
                <a:gd name="connsiteY881" fmla="*/ 1306757 h 1682495"/>
                <a:gd name="connsiteX882" fmla="*/ 1062874 w 8882887"/>
                <a:gd name="connsiteY882" fmla="*/ 1362548 h 1682495"/>
                <a:gd name="connsiteX883" fmla="*/ 1133087 w 8882887"/>
                <a:gd name="connsiteY883" fmla="*/ 1362548 h 1682495"/>
                <a:gd name="connsiteX884" fmla="*/ 1133087 w 8882887"/>
                <a:gd name="connsiteY884" fmla="*/ 1557819 h 1682495"/>
                <a:gd name="connsiteX885" fmla="*/ 1159835 w 8882887"/>
                <a:gd name="connsiteY885" fmla="*/ 1557819 h 1682495"/>
                <a:gd name="connsiteX886" fmla="*/ 1186583 w 8882887"/>
                <a:gd name="connsiteY886" fmla="*/ 1547358 h 1682495"/>
                <a:gd name="connsiteX887" fmla="*/ 1186583 w 8882887"/>
                <a:gd name="connsiteY887" fmla="*/ 1533410 h 1682495"/>
                <a:gd name="connsiteX888" fmla="*/ 1176553 w 8882887"/>
                <a:gd name="connsiteY888" fmla="*/ 1529922 h 1682495"/>
                <a:gd name="connsiteX889" fmla="*/ 1176553 w 8882887"/>
                <a:gd name="connsiteY889" fmla="*/ 1519461 h 1682495"/>
                <a:gd name="connsiteX890" fmla="*/ 1186583 w 8882887"/>
                <a:gd name="connsiteY890" fmla="*/ 1512488 h 1682495"/>
                <a:gd name="connsiteX891" fmla="*/ 1186583 w 8882887"/>
                <a:gd name="connsiteY891" fmla="*/ 1435775 h 1682495"/>
                <a:gd name="connsiteX892" fmla="*/ 1176553 w 8882887"/>
                <a:gd name="connsiteY892" fmla="*/ 1432287 h 1682495"/>
                <a:gd name="connsiteX893" fmla="*/ 1176553 w 8882887"/>
                <a:gd name="connsiteY893" fmla="*/ 1421826 h 1682495"/>
                <a:gd name="connsiteX894" fmla="*/ 1186583 w 8882887"/>
                <a:gd name="connsiteY894" fmla="*/ 1414853 h 1682495"/>
                <a:gd name="connsiteX895" fmla="*/ 1193271 w 8882887"/>
                <a:gd name="connsiteY895" fmla="*/ 1407879 h 1682495"/>
                <a:gd name="connsiteX896" fmla="*/ 1193271 w 8882887"/>
                <a:gd name="connsiteY896" fmla="*/ 1393931 h 1682495"/>
                <a:gd name="connsiteX897" fmla="*/ 1186583 w 8882887"/>
                <a:gd name="connsiteY897" fmla="*/ 1393931 h 1682495"/>
                <a:gd name="connsiteX898" fmla="*/ 1186583 w 8882887"/>
                <a:gd name="connsiteY898" fmla="*/ 1383470 h 1682495"/>
                <a:gd name="connsiteX899" fmla="*/ 1196614 w 8882887"/>
                <a:gd name="connsiteY899" fmla="*/ 1376496 h 1682495"/>
                <a:gd name="connsiteX900" fmla="*/ 1250110 w 8882887"/>
                <a:gd name="connsiteY900" fmla="*/ 1278861 h 1682495"/>
                <a:gd name="connsiteX901" fmla="*/ 1243423 w 8882887"/>
                <a:gd name="connsiteY901" fmla="*/ 1275374 h 1682495"/>
                <a:gd name="connsiteX902" fmla="*/ 1243423 w 8882887"/>
                <a:gd name="connsiteY902" fmla="*/ 1264913 h 1682495"/>
                <a:gd name="connsiteX903" fmla="*/ 1253453 w 8882887"/>
                <a:gd name="connsiteY903" fmla="*/ 1261425 h 1682495"/>
                <a:gd name="connsiteX904" fmla="*/ 1253453 w 8882887"/>
                <a:gd name="connsiteY904" fmla="*/ 1247478 h 1682495"/>
                <a:gd name="connsiteX905" fmla="*/ 1260141 w 8882887"/>
                <a:gd name="connsiteY905" fmla="*/ 1247478 h 1682495"/>
                <a:gd name="connsiteX906" fmla="*/ 1260141 w 8882887"/>
                <a:gd name="connsiteY906" fmla="*/ 1216095 h 1682495"/>
                <a:gd name="connsiteX907" fmla="*/ 1253453 w 8882887"/>
                <a:gd name="connsiteY907" fmla="*/ 1216095 h 1682495"/>
                <a:gd name="connsiteX908" fmla="*/ 1253453 w 8882887"/>
                <a:gd name="connsiteY908" fmla="*/ 1209122 h 1682495"/>
                <a:gd name="connsiteX909" fmla="*/ 1260141 w 8882887"/>
                <a:gd name="connsiteY909" fmla="*/ 1205634 h 1682495"/>
                <a:gd name="connsiteX910" fmla="*/ 1276858 w 8882887"/>
                <a:gd name="connsiteY910" fmla="*/ 1181225 h 1682495"/>
                <a:gd name="connsiteX911" fmla="*/ 1280201 w 8882887"/>
                <a:gd name="connsiteY911" fmla="*/ 1167278 h 1682495"/>
                <a:gd name="connsiteX912" fmla="*/ 1280201 w 8882887"/>
                <a:gd name="connsiteY912" fmla="*/ 1128921 h 1682495"/>
                <a:gd name="connsiteX913" fmla="*/ 1280620 w 8882887"/>
                <a:gd name="connsiteY913" fmla="*/ 1127613 h 1682495"/>
                <a:gd name="connsiteX914" fmla="*/ 1283545 w 8882887"/>
                <a:gd name="connsiteY914" fmla="*/ 1118460 h 1682495"/>
                <a:gd name="connsiteX915" fmla="*/ 1283963 w 8882887"/>
                <a:gd name="connsiteY915" fmla="*/ 1119768 h 1682495"/>
                <a:gd name="connsiteX916" fmla="*/ 1286889 w 8882887"/>
                <a:gd name="connsiteY916" fmla="*/ 1128921 h 1682495"/>
                <a:gd name="connsiteX917" fmla="*/ 1290232 w 8882887"/>
                <a:gd name="connsiteY917" fmla="*/ 1167278 h 1682495"/>
                <a:gd name="connsiteX918" fmla="*/ 1290232 w 8882887"/>
                <a:gd name="connsiteY918" fmla="*/ 1177739 h 1682495"/>
                <a:gd name="connsiteX919" fmla="*/ 1306951 w 8882887"/>
                <a:gd name="connsiteY919" fmla="*/ 1205634 h 1682495"/>
                <a:gd name="connsiteX920" fmla="*/ 1313638 w 8882887"/>
                <a:gd name="connsiteY920" fmla="*/ 1209122 h 1682495"/>
                <a:gd name="connsiteX921" fmla="*/ 1313638 w 8882887"/>
                <a:gd name="connsiteY921" fmla="*/ 1216095 h 1682495"/>
                <a:gd name="connsiteX922" fmla="*/ 1310295 w 8882887"/>
                <a:gd name="connsiteY922" fmla="*/ 1247478 h 1682495"/>
                <a:gd name="connsiteX923" fmla="*/ 1316981 w 8882887"/>
                <a:gd name="connsiteY923" fmla="*/ 1261425 h 1682495"/>
                <a:gd name="connsiteX924" fmla="*/ 1323669 w 8882887"/>
                <a:gd name="connsiteY924" fmla="*/ 1264913 h 1682495"/>
                <a:gd name="connsiteX925" fmla="*/ 1323669 w 8882887"/>
                <a:gd name="connsiteY925" fmla="*/ 1275374 h 1682495"/>
                <a:gd name="connsiteX926" fmla="*/ 1316981 w 8882887"/>
                <a:gd name="connsiteY926" fmla="*/ 1278861 h 1682495"/>
                <a:gd name="connsiteX927" fmla="*/ 1356268 w 8882887"/>
                <a:gd name="connsiteY927" fmla="*/ 1319833 h 1682495"/>
                <a:gd name="connsiteX928" fmla="*/ 1369603 w 8882887"/>
                <a:gd name="connsiteY928" fmla="*/ 1373009 h 1682495"/>
                <a:gd name="connsiteX929" fmla="*/ 1417287 w 8882887"/>
                <a:gd name="connsiteY929" fmla="*/ 1373009 h 1682495"/>
                <a:gd name="connsiteX930" fmla="*/ 1417287 w 8882887"/>
                <a:gd name="connsiteY930" fmla="*/ 1329494 h 1682495"/>
                <a:gd name="connsiteX931" fmla="*/ 1409211 w 8882887"/>
                <a:gd name="connsiteY931" fmla="*/ 1329494 h 1682495"/>
                <a:gd name="connsiteX932" fmla="*/ 1409211 w 8882887"/>
                <a:gd name="connsiteY932" fmla="*/ 1086294 h 1682495"/>
                <a:gd name="connsiteX933" fmla="*/ 1439612 w 8882887"/>
                <a:gd name="connsiteY933" fmla="*/ 1086294 h 1682495"/>
                <a:gd name="connsiteX934" fmla="*/ 1440372 w 8882887"/>
                <a:gd name="connsiteY934" fmla="*/ 1084673 h 1682495"/>
                <a:gd name="connsiteX935" fmla="*/ 1445691 w 8882887"/>
                <a:gd name="connsiteY935" fmla="*/ 1073324 h 1682495"/>
                <a:gd name="connsiteX936" fmla="*/ 1448352 w 8882887"/>
                <a:gd name="connsiteY936" fmla="*/ 1073729 h 1682495"/>
                <a:gd name="connsiteX937" fmla="*/ 1466972 w 8882887"/>
                <a:gd name="connsiteY937" fmla="*/ 1076565 h 1682495"/>
                <a:gd name="connsiteX938" fmla="*/ 1467732 w 8882887"/>
                <a:gd name="connsiteY938" fmla="*/ 1078593 h 1682495"/>
                <a:gd name="connsiteX939" fmla="*/ 1473051 w 8882887"/>
                <a:gd name="connsiteY939" fmla="*/ 1092779 h 1682495"/>
                <a:gd name="connsiteX940" fmla="*/ 1512572 w 8882887"/>
                <a:gd name="connsiteY940" fmla="*/ 1096022 h 1682495"/>
                <a:gd name="connsiteX941" fmla="*/ 1512572 w 8882887"/>
                <a:gd name="connsiteY941" fmla="*/ 911190 h 1682495"/>
                <a:gd name="connsiteX942" fmla="*/ 1515612 w 8882887"/>
                <a:gd name="connsiteY942" fmla="*/ 911190 h 1682495"/>
                <a:gd name="connsiteX943" fmla="*/ 1536893 w 8882887"/>
                <a:gd name="connsiteY943" fmla="*/ 911190 h 1682495"/>
                <a:gd name="connsiteX944" fmla="*/ 1536893 w 8882887"/>
                <a:gd name="connsiteY944" fmla="*/ 706902 h 1682495"/>
                <a:gd name="connsiteX945" fmla="*/ 1539552 w 8882887"/>
                <a:gd name="connsiteY945" fmla="*/ 706902 h 1682495"/>
                <a:gd name="connsiteX946" fmla="*/ 1558173 w 8882887"/>
                <a:gd name="connsiteY946" fmla="*/ 706902 h 1682495"/>
                <a:gd name="connsiteX947" fmla="*/ 1558173 w 8882887"/>
                <a:gd name="connsiteY947" fmla="*/ 535041 h 1682495"/>
                <a:gd name="connsiteX948" fmla="*/ 1564253 w 8882887"/>
                <a:gd name="connsiteY948" fmla="*/ 492885 h 1682495"/>
                <a:gd name="connsiteX949" fmla="*/ 1567293 w 8882887"/>
                <a:gd name="connsiteY949" fmla="*/ 492885 h 1682495"/>
                <a:gd name="connsiteX950" fmla="*/ 1588574 w 8882887"/>
                <a:gd name="connsiteY950" fmla="*/ 492885 h 1682495"/>
                <a:gd name="connsiteX951" fmla="*/ 1643294 w 8882887"/>
                <a:gd name="connsiteY951" fmla="*/ 369665 h 1682495"/>
                <a:gd name="connsiteX952" fmla="*/ 1649375 w 8882887"/>
                <a:gd name="connsiteY952" fmla="*/ 0 h 16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</a:cxnLst>
              <a:rect l="l" t="t" r="r" b="b"/>
              <a:pathLst>
                <a:path w="8882887" h="1682495">
                  <a:moveTo>
                    <a:pt x="1649375" y="0"/>
                  </a:moveTo>
                  <a:cubicBezTo>
                    <a:pt x="1649375" y="27"/>
                    <a:pt x="1649399" y="3060"/>
                    <a:pt x="1652414" y="369665"/>
                  </a:cubicBezTo>
                  <a:cubicBezTo>
                    <a:pt x="1652432" y="369701"/>
                    <a:pt x="1653399" y="371712"/>
                    <a:pt x="1710174" y="489644"/>
                  </a:cubicBezTo>
                  <a:cubicBezTo>
                    <a:pt x="1710186" y="489644"/>
                    <a:pt x="1710353" y="489644"/>
                    <a:pt x="1713215" y="489644"/>
                  </a:cubicBezTo>
                  <a:lnTo>
                    <a:pt x="1734495" y="489644"/>
                  </a:lnTo>
                  <a:cubicBezTo>
                    <a:pt x="1734495" y="489665"/>
                    <a:pt x="1734495" y="490508"/>
                    <a:pt x="1734495" y="525312"/>
                  </a:cubicBezTo>
                  <a:cubicBezTo>
                    <a:pt x="1734498" y="525321"/>
                    <a:pt x="1734555" y="525408"/>
                    <a:pt x="1735256" y="526529"/>
                  </a:cubicBezTo>
                  <a:lnTo>
                    <a:pt x="1740575" y="535041"/>
                  </a:lnTo>
                  <a:cubicBezTo>
                    <a:pt x="1740575" y="535071"/>
                    <a:pt x="1740575" y="537344"/>
                    <a:pt x="1740575" y="706902"/>
                  </a:cubicBezTo>
                  <a:cubicBezTo>
                    <a:pt x="1740588" y="706902"/>
                    <a:pt x="1740798" y="706902"/>
                    <a:pt x="1743995" y="706902"/>
                  </a:cubicBezTo>
                  <a:lnTo>
                    <a:pt x="1767936" y="706902"/>
                  </a:lnTo>
                  <a:cubicBezTo>
                    <a:pt x="1767936" y="706932"/>
                    <a:pt x="1767936" y="709385"/>
                    <a:pt x="1767936" y="917675"/>
                  </a:cubicBezTo>
                  <a:cubicBezTo>
                    <a:pt x="1767951" y="917673"/>
                    <a:pt x="1768119" y="917642"/>
                    <a:pt x="1770216" y="917270"/>
                  </a:cubicBezTo>
                  <a:lnTo>
                    <a:pt x="1786176" y="914433"/>
                  </a:lnTo>
                  <a:cubicBezTo>
                    <a:pt x="1786176" y="914466"/>
                    <a:pt x="1786131" y="916467"/>
                    <a:pt x="1783136" y="1047381"/>
                  </a:cubicBezTo>
                  <a:cubicBezTo>
                    <a:pt x="1783151" y="1047384"/>
                    <a:pt x="1783317" y="1047414"/>
                    <a:pt x="1785416" y="1047788"/>
                  </a:cubicBezTo>
                  <a:lnTo>
                    <a:pt x="1801376" y="1050624"/>
                  </a:lnTo>
                  <a:cubicBezTo>
                    <a:pt x="1801379" y="1050635"/>
                    <a:pt x="1801409" y="1050731"/>
                    <a:pt x="1801755" y="1051841"/>
                  </a:cubicBezTo>
                  <a:lnTo>
                    <a:pt x="1804416" y="1060353"/>
                  </a:lnTo>
                  <a:cubicBezTo>
                    <a:pt x="1804419" y="1060340"/>
                    <a:pt x="1804487" y="1060125"/>
                    <a:pt x="1805556" y="1056705"/>
                  </a:cubicBezTo>
                  <a:lnTo>
                    <a:pt x="1813536" y="1031169"/>
                  </a:lnTo>
                  <a:cubicBezTo>
                    <a:pt x="1813547" y="1031169"/>
                    <a:pt x="1813697" y="1031169"/>
                    <a:pt x="1816196" y="1031169"/>
                  </a:cubicBezTo>
                  <a:lnTo>
                    <a:pt x="1834817" y="1031169"/>
                  </a:lnTo>
                  <a:cubicBezTo>
                    <a:pt x="1834817" y="1031195"/>
                    <a:pt x="1834817" y="1032234"/>
                    <a:pt x="1834817" y="1079808"/>
                  </a:cubicBezTo>
                  <a:cubicBezTo>
                    <a:pt x="1834826" y="1079816"/>
                    <a:pt x="1834941" y="1079876"/>
                    <a:pt x="1836336" y="1080620"/>
                  </a:cubicBezTo>
                  <a:lnTo>
                    <a:pt x="1846977" y="1086294"/>
                  </a:lnTo>
                  <a:cubicBezTo>
                    <a:pt x="1846977" y="1086308"/>
                    <a:pt x="1846977" y="1086459"/>
                    <a:pt x="1846977" y="1088321"/>
                  </a:cubicBezTo>
                  <a:lnTo>
                    <a:pt x="1846977" y="1102508"/>
                  </a:lnTo>
                  <a:cubicBezTo>
                    <a:pt x="1847007" y="1102508"/>
                    <a:pt x="1848369" y="1102508"/>
                    <a:pt x="1913858" y="1102508"/>
                  </a:cubicBezTo>
                  <a:cubicBezTo>
                    <a:pt x="1913858" y="1102520"/>
                    <a:pt x="1913858" y="1102644"/>
                    <a:pt x="1913858" y="1104129"/>
                  </a:cubicBezTo>
                  <a:lnTo>
                    <a:pt x="1913858" y="1115478"/>
                  </a:lnTo>
                  <a:cubicBezTo>
                    <a:pt x="1913871" y="1115478"/>
                    <a:pt x="1914053" y="1115478"/>
                    <a:pt x="1916897" y="1115478"/>
                  </a:cubicBezTo>
                  <a:lnTo>
                    <a:pt x="1938177" y="1115478"/>
                  </a:lnTo>
                  <a:cubicBezTo>
                    <a:pt x="1938177" y="1115451"/>
                    <a:pt x="1938177" y="1114358"/>
                    <a:pt x="1938177" y="1070081"/>
                  </a:cubicBezTo>
                  <a:cubicBezTo>
                    <a:pt x="1938209" y="1070081"/>
                    <a:pt x="1939604" y="1070081"/>
                    <a:pt x="2005058" y="1070081"/>
                  </a:cubicBezTo>
                  <a:cubicBezTo>
                    <a:pt x="2005058" y="1070069"/>
                    <a:pt x="2005058" y="1069923"/>
                    <a:pt x="2005058" y="1068054"/>
                  </a:cubicBezTo>
                  <a:lnTo>
                    <a:pt x="2005058" y="1053867"/>
                  </a:lnTo>
                  <a:cubicBezTo>
                    <a:pt x="2005067" y="1053867"/>
                    <a:pt x="2005178" y="1053867"/>
                    <a:pt x="2006579" y="1053867"/>
                  </a:cubicBezTo>
                  <a:lnTo>
                    <a:pt x="2017218" y="1053867"/>
                  </a:lnTo>
                  <a:cubicBezTo>
                    <a:pt x="2017218" y="1053857"/>
                    <a:pt x="2017218" y="1053687"/>
                    <a:pt x="2017218" y="1051031"/>
                  </a:cubicBezTo>
                  <a:lnTo>
                    <a:pt x="2017218" y="1031169"/>
                  </a:lnTo>
                  <a:cubicBezTo>
                    <a:pt x="2017232" y="1031169"/>
                    <a:pt x="2017340" y="1031169"/>
                    <a:pt x="2018358" y="1031169"/>
                  </a:cubicBezTo>
                  <a:lnTo>
                    <a:pt x="2026338" y="1031169"/>
                  </a:lnTo>
                  <a:cubicBezTo>
                    <a:pt x="2026338" y="1031159"/>
                    <a:pt x="2026338" y="1031031"/>
                    <a:pt x="2026338" y="1029548"/>
                  </a:cubicBezTo>
                  <a:lnTo>
                    <a:pt x="2026338" y="1018197"/>
                  </a:lnTo>
                  <a:cubicBezTo>
                    <a:pt x="2026350" y="1018197"/>
                    <a:pt x="2026536" y="1018197"/>
                    <a:pt x="2029379" y="1018197"/>
                  </a:cubicBezTo>
                  <a:lnTo>
                    <a:pt x="2050659" y="1018197"/>
                  </a:lnTo>
                  <a:cubicBezTo>
                    <a:pt x="2050659" y="1018208"/>
                    <a:pt x="2050659" y="1018323"/>
                    <a:pt x="2050659" y="1019819"/>
                  </a:cubicBezTo>
                  <a:lnTo>
                    <a:pt x="2050659" y="1031169"/>
                  </a:lnTo>
                  <a:cubicBezTo>
                    <a:pt x="2050676" y="1031169"/>
                    <a:pt x="2051427" y="1031169"/>
                    <a:pt x="2084099" y="1031169"/>
                  </a:cubicBezTo>
                  <a:cubicBezTo>
                    <a:pt x="2084099" y="1031157"/>
                    <a:pt x="2084099" y="1030986"/>
                    <a:pt x="2084099" y="1028331"/>
                  </a:cubicBezTo>
                  <a:lnTo>
                    <a:pt x="2084099" y="1008470"/>
                  </a:lnTo>
                  <a:cubicBezTo>
                    <a:pt x="2084108" y="1008470"/>
                    <a:pt x="2084253" y="1008470"/>
                    <a:pt x="2086760" y="1008470"/>
                  </a:cubicBezTo>
                  <a:lnTo>
                    <a:pt x="2105379" y="1008470"/>
                  </a:lnTo>
                  <a:cubicBezTo>
                    <a:pt x="2105379" y="1008488"/>
                    <a:pt x="2105379" y="1009259"/>
                    <a:pt x="2105379" y="1044140"/>
                  </a:cubicBezTo>
                  <a:cubicBezTo>
                    <a:pt x="2105390" y="1044140"/>
                    <a:pt x="2105510" y="1044140"/>
                    <a:pt x="2106900" y="1044140"/>
                  </a:cubicBezTo>
                  <a:lnTo>
                    <a:pt x="2117540" y="1044140"/>
                  </a:lnTo>
                  <a:cubicBezTo>
                    <a:pt x="2117540" y="1044131"/>
                    <a:pt x="2117540" y="1044009"/>
                    <a:pt x="2117540" y="1042518"/>
                  </a:cubicBezTo>
                  <a:lnTo>
                    <a:pt x="2117540" y="1031169"/>
                  </a:lnTo>
                  <a:cubicBezTo>
                    <a:pt x="2117553" y="1031169"/>
                    <a:pt x="2117730" y="1031169"/>
                    <a:pt x="2120199" y="1031169"/>
                  </a:cubicBezTo>
                  <a:lnTo>
                    <a:pt x="2138820" y="1031169"/>
                  </a:lnTo>
                  <a:cubicBezTo>
                    <a:pt x="2138820" y="1031189"/>
                    <a:pt x="2138820" y="1032027"/>
                    <a:pt x="2138820" y="1070081"/>
                  </a:cubicBezTo>
                  <a:cubicBezTo>
                    <a:pt x="2138832" y="1070081"/>
                    <a:pt x="2139009" y="1070081"/>
                    <a:pt x="2141861" y="1070081"/>
                  </a:cubicBezTo>
                  <a:lnTo>
                    <a:pt x="2163140" y="1070081"/>
                  </a:lnTo>
                  <a:cubicBezTo>
                    <a:pt x="2163140" y="1070097"/>
                    <a:pt x="2163140" y="1070270"/>
                    <a:pt x="2163140" y="1072512"/>
                  </a:cubicBezTo>
                  <a:lnTo>
                    <a:pt x="2163140" y="1089537"/>
                  </a:lnTo>
                  <a:cubicBezTo>
                    <a:pt x="2163152" y="1089537"/>
                    <a:pt x="2163258" y="1089537"/>
                    <a:pt x="2164280" y="1089537"/>
                  </a:cubicBezTo>
                  <a:lnTo>
                    <a:pt x="2172261" y="1089537"/>
                  </a:lnTo>
                  <a:cubicBezTo>
                    <a:pt x="2172261" y="1089525"/>
                    <a:pt x="2172261" y="1089411"/>
                    <a:pt x="2172261" y="1088321"/>
                  </a:cubicBezTo>
                  <a:lnTo>
                    <a:pt x="2172261" y="1079808"/>
                  </a:lnTo>
                  <a:cubicBezTo>
                    <a:pt x="2172287" y="1079808"/>
                    <a:pt x="2173365" y="1079808"/>
                    <a:pt x="2217861" y="1079808"/>
                  </a:cubicBezTo>
                  <a:cubicBezTo>
                    <a:pt x="2217861" y="1079829"/>
                    <a:pt x="2217861" y="1080674"/>
                    <a:pt x="2217861" y="1115478"/>
                  </a:cubicBezTo>
                  <a:cubicBezTo>
                    <a:pt x="2217872" y="1115478"/>
                    <a:pt x="2217990" y="1115478"/>
                    <a:pt x="2219381" y="1115478"/>
                  </a:cubicBezTo>
                  <a:lnTo>
                    <a:pt x="2230022" y="1115478"/>
                  </a:lnTo>
                  <a:cubicBezTo>
                    <a:pt x="2230022" y="1115489"/>
                    <a:pt x="2230022" y="1115598"/>
                    <a:pt x="2230022" y="1117100"/>
                  </a:cubicBezTo>
                  <a:lnTo>
                    <a:pt x="2230022" y="1128449"/>
                  </a:lnTo>
                  <a:cubicBezTo>
                    <a:pt x="2230035" y="1128449"/>
                    <a:pt x="2230145" y="1128449"/>
                    <a:pt x="2231162" y="1128449"/>
                  </a:cubicBezTo>
                  <a:lnTo>
                    <a:pt x="2239142" y="1128449"/>
                  </a:lnTo>
                  <a:cubicBezTo>
                    <a:pt x="2239142" y="1128438"/>
                    <a:pt x="2239142" y="1128258"/>
                    <a:pt x="2239142" y="1125206"/>
                  </a:cubicBezTo>
                  <a:lnTo>
                    <a:pt x="2239142" y="1102508"/>
                  </a:lnTo>
                  <a:cubicBezTo>
                    <a:pt x="2239152" y="1102508"/>
                    <a:pt x="2239269" y="1102508"/>
                    <a:pt x="2240661" y="1102508"/>
                  </a:cubicBezTo>
                  <a:lnTo>
                    <a:pt x="2251302" y="1102508"/>
                  </a:lnTo>
                  <a:cubicBezTo>
                    <a:pt x="2251302" y="1102520"/>
                    <a:pt x="2251302" y="1102644"/>
                    <a:pt x="2251302" y="1104129"/>
                  </a:cubicBezTo>
                  <a:lnTo>
                    <a:pt x="2251302" y="1115478"/>
                  </a:lnTo>
                  <a:lnTo>
                    <a:pt x="2259282" y="1112489"/>
                  </a:lnTo>
                  <a:cubicBezTo>
                    <a:pt x="2260422" y="1111931"/>
                    <a:pt x="2260422" y="1111628"/>
                    <a:pt x="2260422" y="1111019"/>
                  </a:cubicBezTo>
                  <a:lnTo>
                    <a:pt x="2260422" y="1102508"/>
                  </a:lnTo>
                  <a:cubicBezTo>
                    <a:pt x="2260448" y="1102508"/>
                    <a:pt x="2261649" y="1102508"/>
                    <a:pt x="2318183" y="1102508"/>
                  </a:cubicBezTo>
                  <a:cubicBezTo>
                    <a:pt x="2318183" y="1102529"/>
                    <a:pt x="2318183" y="1103349"/>
                    <a:pt x="2318183" y="1138176"/>
                  </a:cubicBezTo>
                  <a:cubicBezTo>
                    <a:pt x="2318195" y="1138176"/>
                    <a:pt x="2318372" y="1138176"/>
                    <a:pt x="2321222" y="1138176"/>
                  </a:cubicBezTo>
                  <a:lnTo>
                    <a:pt x="2342502" y="1138176"/>
                  </a:lnTo>
                  <a:cubicBezTo>
                    <a:pt x="2342502" y="1138188"/>
                    <a:pt x="2342502" y="1138311"/>
                    <a:pt x="2342502" y="1139798"/>
                  </a:cubicBezTo>
                  <a:lnTo>
                    <a:pt x="2342502" y="1151147"/>
                  </a:lnTo>
                  <a:cubicBezTo>
                    <a:pt x="2342516" y="1151147"/>
                    <a:pt x="2342700" y="1151147"/>
                    <a:pt x="2345163" y="1151147"/>
                  </a:cubicBezTo>
                  <a:lnTo>
                    <a:pt x="2363783" y="1151147"/>
                  </a:lnTo>
                  <a:cubicBezTo>
                    <a:pt x="2363783" y="1151129"/>
                    <a:pt x="2363783" y="1150362"/>
                    <a:pt x="2363783" y="1115478"/>
                  </a:cubicBezTo>
                  <a:cubicBezTo>
                    <a:pt x="2363793" y="1115478"/>
                    <a:pt x="2363910" y="1115478"/>
                    <a:pt x="2365302" y="1115478"/>
                  </a:cubicBezTo>
                  <a:lnTo>
                    <a:pt x="2375943" y="1115478"/>
                  </a:lnTo>
                  <a:cubicBezTo>
                    <a:pt x="2375943" y="1115450"/>
                    <a:pt x="2375943" y="1114293"/>
                    <a:pt x="2375943" y="1066838"/>
                  </a:cubicBezTo>
                  <a:cubicBezTo>
                    <a:pt x="2375954" y="1066838"/>
                    <a:pt x="2376069" y="1066838"/>
                    <a:pt x="2377463" y="1066838"/>
                  </a:cubicBezTo>
                  <a:lnTo>
                    <a:pt x="2388104" y="1066838"/>
                  </a:lnTo>
                  <a:cubicBezTo>
                    <a:pt x="2388104" y="1066829"/>
                    <a:pt x="2388104" y="1066665"/>
                    <a:pt x="2388104" y="1064001"/>
                  </a:cubicBezTo>
                  <a:lnTo>
                    <a:pt x="2388104" y="1044140"/>
                  </a:lnTo>
                  <a:cubicBezTo>
                    <a:pt x="2385063" y="1044140"/>
                    <a:pt x="2385063" y="1044140"/>
                    <a:pt x="2386203" y="1041707"/>
                  </a:cubicBezTo>
                  <a:lnTo>
                    <a:pt x="2394183" y="1024683"/>
                  </a:lnTo>
                  <a:cubicBezTo>
                    <a:pt x="2394191" y="1024709"/>
                    <a:pt x="2394483" y="1025720"/>
                    <a:pt x="2406344" y="1066838"/>
                  </a:cubicBezTo>
                  <a:cubicBezTo>
                    <a:pt x="2406356" y="1066838"/>
                    <a:pt x="2406465" y="1066838"/>
                    <a:pt x="2407484" y="1066838"/>
                  </a:cubicBezTo>
                  <a:lnTo>
                    <a:pt x="2415464" y="1066838"/>
                  </a:lnTo>
                  <a:cubicBezTo>
                    <a:pt x="2415464" y="1066818"/>
                    <a:pt x="2415464" y="1065050"/>
                    <a:pt x="2415464" y="907947"/>
                  </a:cubicBezTo>
                  <a:cubicBezTo>
                    <a:pt x="2415479" y="907947"/>
                    <a:pt x="2415650" y="907947"/>
                    <a:pt x="2417744" y="907947"/>
                  </a:cubicBezTo>
                  <a:lnTo>
                    <a:pt x="2433704" y="907947"/>
                  </a:lnTo>
                  <a:cubicBezTo>
                    <a:pt x="2433704" y="907914"/>
                    <a:pt x="2433704" y="906399"/>
                    <a:pt x="2433704" y="836609"/>
                  </a:cubicBezTo>
                  <a:cubicBezTo>
                    <a:pt x="2433729" y="836609"/>
                    <a:pt x="2434667" y="836609"/>
                    <a:pt x="2473224" y="836609"/>
                  </a:cubicBezTo>
                  <a:cubicBezTo>
                    <a:pt x="2473224" y="836591"/>
                    <a:pt x="2473224" y="835826"/>
                    <a:pt x="2473224" y="804182"/>
                  </a:cubicBezTo>
                  <a:cubicBezTo>
                    <a:pt x="2473253" y="804182"/>
                    <a:pt x="2474436" y="804182"/>
                    <a:pt x="2524905" y="804182"/>
                  </a:cubicBezTo>
                  <a:cubicBezTo>
                    <a:pt x="2524905" y="804194"/>
                    <a:pt x="2524905" y="804389"/>
                    <a:pt x="2524905" y="807830"/>
                  </a:cubicBezTo>
                  <a:lnTo>
                    <a:pt x="2524905" y="833366"/>
                  </a:lnTo>
                  <a:cubicBezTo>
                    <a:pt x="2524919" y="833366"/>
                    <a:pt x="2525115" y="833366"/>
                    <a:pt x="2528325" y="833366"/>
                  </a:cubicBezTo>
                  <a:lnTo>
                    <a:pt x="2552265" y="833366"/>
                  </a:lnTo>
                  <a:cubicBezTo>
                    <a:pt x="2552265" y="833393"/>
                    <a:pt x="2552265" y="834734"/>
                    <a:pt x="2552265" y="904704"/>
                  </a:cubicBezTo>
                  <a:cubicBezTo>
                    <a:pt x="2552274" y="904704"/>
                    <a:pt x="2552388" y="904704"/>
                    <a:pt x="2553785" y="904704"/>
                  </a:cubicBezTo>
                  <a:lnTo>
                    <a:pt x="2564426" y="904704"/>
                  </a:lnTo>
                  <a:lnTo>
                    <a:pt x="2585706" y="911190"/>
                  </a:lnTo>
                  <a:cubicBezTo>
                    <a:pt x="2585706" y="911205"/>
                    <a:pt x="2585706" y="912180"/>
                    <a:pt x="2585706" y="969558"/>
                  </a:cubicBezTo>
                  <a:cubicBezTo>
                    <a:pt x="2585715" y="969558"/>
                    <a:pt x="2585828" y="969558"/>
                    <a:pt x="2587226" y="969558"/>
                  </a:cubicBezTo>
                  <a:lnTo>
                    <a:pt x="2597865" y="969558"/>
                  </a:lnTo>
                  <a:cubicBezTo>
                    <a:pt x="2597865" y="969573"/>
                    <a:pt x="2597865" y="969732"/>
                    <a:pt x="2597865" y="971990"/>
                  </a:cubicBezTo>
                  <a:lnTo>
                    <a:pt x="2597865" y="989013"/>
                  </a:lnTo>
                  <a:cubicBezTo>
                    <a:pt x="2597877" y="989013"/>
                    <a:pt x="2598063" y="989013"/>
                    <a:pt x="2600906" y="989013"/>
                  </a:cubicBezTo>
                  <a:lnTo>
                    <a:pt x="2622186" y="989013"/>
                  </a:lnTo>
                  <a:lnTo>
                    <a:pt x="2631306" y="998742"/>
                  </a:lnTo>
                  <a:cubicBezTo>
                    <a:pt x="2631306" y="998760"/>
                    <a:pt x="2631306" y="999489"/>
                    <a:pt x="2631306" y="1031169"/>
                  </a:cubicBezTo>
                  <a:cubicBezTo>
                    <a:pt x="2631320" y="1031169"/>
                    <a:pt x="2631516" y="1031169"/>
                    <a:pt x="2634726" y="1031169"/>
                  </a:cubicBezTo>
                  <a:lnTo>
                    <a:pt x="2658666" y="1031169"/>
                  </a:lnTo>
                  <a:cubicBezTo>
                    <a:pt x="2658666" y="1031180"/>
                    <a:pt x="2658666" y="1031300"/>
                    <a:pt x="2658666" y="1032789"/>
                  </a:cubicBezTo>
                  <a:lnTo>
                    <a:pt x="2658666" y="1044140"/>
                  </a:lnTo>
                  <a:cubicBezTo>
                    <a:pt x="2658680" y="1044140"/>
                    <a:pt x="2658828" y="1044140"/>
                    <a:pt x="2660567" y="1044140"/>
                  </a:cubicBezTo>
                  <a:lnTo>
                    <a:pt x="2673867" y="1044140"/>
                  </a:lnTo>
                  <a:cubicBezTo>
                    <a:pt x="2673867" y="1044153"/>
                    <a:pt x="2673867" y="1044347"/>
                    <a:pt x="2673867" y="1047381"/>
                  </a:cubicBezTo>
                  <a:lnTo>
                    <a:pt x="2673867" y="1070081"/>
                  </a:lnTo>
                  <a:cubicBezTo>
                    <a:pt x="2679947" y="1070081"/>
                    <a:pt x="2679947" y="1070081"/>
                    <a:pt x="2679947" y="1067243"/>
                  </a:cubicBezTo>
                  <a:lnTo>
                    <a:pt x="2679947" y="1047381"/>
                  </a:lnTo>
                  <a:cubicBezTo>
                    <a:pt x="2679956" y="1047381"/>
                    <a:pt x="2680073" y="1047381"/>
                    <a:pt x="2681466" y="1047381"/>
                  </a:cubicBezTo>
                  <a:lnTo>
                    <a:pt x="2692107" y="1047381"/>
                  </a:lnTo>
                  <a:cubicBezTo>
                    <a:pt x="2692107" y="1047398"/>
                    <a:pt x="2692107" y="1047576"/>
                    <a:pt x="2692107" y="1049814"/>
                  </a:cubicBezTo>
                  <a:lnTo>
                    <a:pt x="2692107" y="1066838"/>
                  </a:lnTo>
                  <a:cubicBezTo>
                    <a:pt x="2692121" y="1066838"/>
                    <a:pt x="2692230" y="1066838"/>
                    <a:pt x="2693247" y="1066838"/>
                  </a:cubicBezTo>
                  <a:lnTo>
                    <a:pt x="2701227" y="1066838"/>
                  </a:lnTo>
                  <a:cubicBezTo>
                    <a:pt x="2701227" y="1060353"/>
                    <a:pt x="2701227" y="1060353"/>
                    <a:pt x="2774187" y="1060353"/>
                  </a:cubicBezTo>
                  <a:cubicBezTo>
                    <a:pt x="2774187" y="1060367"/>
                    <a:pt x="2774187" y="1060518"/>
                    <a:pt x="2774187" y="1062380"/>
                  </a:cubicBezTo>
                  <a:lnTo>
                    <a:pt x="2774187" y="1076565"/>
                  </a:lnTo>
                  <a:cubicBezTo>
                    <a:pt x="2774199" y="1076565"/>
                    <a:pt x="2774312" y="1076565"/>
                    <a:pt x="2775327" y="1076565"/>
                  </a:cubicBezTo>
                  <a:lnTo>
                    <a:pt x="2783309" y="1076565"/>
                  </a:lnTo>
                  <a:cubicBezTo>
                    <a:pt x="2783309" y="1076579"/>
                    <a:pt x="2783309" y="1076762"/>
                    <a:pt x="2783309" y="1079808"/>
                  </a:cubicBezTo>
                  <a:lnTo>
                    <a:pt x="2783309" y="1102508"/>
                  </a:lnTo>
                  <a:cubicBezTo>
                    <a:pt x="2783321" y="1102502"/>
                    <a:pt x="2783495" y="1102385"/>
                    <a:pt x="2786348" y="1100481"/>
                  </a:cubicBezTo>
                  <a:lnTo>
                    <a:pt x="2807628" y="1086294"/>
                  </a:lnTo>
                  <a:cubicBezTo>
                    <a:pt x="2807631" y="1086266"/>
                    <a:pt x="2807828" y="1084953"/>
                    <a:pt x="2816748" y="1024683"/>
                  </a:cubicBezTo>
                  <a:cubicBezTo>
                    <a:pt x="2816762" y="1024680"/>
                    <a:pt x="2816865" y="1024641"/>
                    <a:pt x="2817888" y="1024278"/>
                  </a:cubicBezTo>
                  <a:lnTo>
                    <a:pt x="2825868" y="1021440"/>
                  </a:lnTo>
                  <a:cubicBezTo>
                    <a:pt x="2825868" y="1021416"/>
                    <a:pt x="2825918" y="1019825"/>
                    <a:pt x="2828909" y="917675"/>
                  </a:cubicBezTo>
                  <a:cubicBezTo>
                    <a:pt x="2828909" y="917702"/>
                    <a:pt x="2828958" y="919338"/>
                    <a:pt x="2831949" y="1021440"/>
                  </a:cubicBezTo>
                  <a:cubicBezTo>
                    <a:pt x="2831963" y="1021445"/>
                    <a:pt x="2832069" y="1021482"/>
                    <a:pt x="2833089" y="1021845"/>
                  </a:cubicBezTo>
                  <a:lnTo>
                    <a:pt x="2841069" y="1024683"/>
                  </a:lnTo>
                  <a:cubicBezTo>
                    <a:pt x="2841069" y="1024653"/>
                    <a:pt x="2841069" y="1022654"/>
                    <a:pt x="2841069" y="894977"/>
                  </a:cubicBezTo>
                  <a:cubicBezTo>
                    <a:pt x="2847149" y="894977"/>
                    <a:pt x="2847149" y="894977"/>
                    <a:pt x="2847149" y="846336"/>
                  </a:cubicBezTo>
                  <a:cubicBezTo>
                    <a:pt x="2847167" y="846336"/>
                    <a:pt x="2848196" y="846336"/>
                    <a:pt x="2904909" y="846336"/>
                  </a:cubicBezTo>
                  <a:cubicBezTo>
                    <a:pt x="2904909" y="846362"/>
                    <a:pt x="2904909" y="847439"/>
                    <a:pt x="2904909" y="894977"/>
                  </a:cubicBezTo>
                  <a:cubicBezTo>
                    <a:pt x="2904923" y="894977"/>
                    <a:pt x="2905031" y="894977"/>
                    <a:pt x="2906049" y="894977"/>
                  </a:cubicBezTo>
                  <a:lnTo>
                    <a:pt x="2914029" y="894977"/>
                  </a:lnTo>
                  <a:cubicBezTo>
                    <a:pt x="2914029" y="894945"/>
                    <a:pt x="2914029" y="892986"/>
                    <a:pt x="2914029" y="771755"/>
                  </a:cubicBezTo>
                  <a:cubicBezTo>
                    <a:pt x="2914038" y="771755"/>
                    <a:pt x="2914187" y="771755"/>
                    <a:pt x="2916690" y="771755"/>
                  </a:cubicBezTo>
                  <a:lnTo>
                    <a:pt x="2935310" y="771755"/>
                  </a:lnTo>
                  <a:cubicBezTo>
                    <a:pt x="2935310" y="771744"/>
                    <a:pt x="2935310" y="771578"/>
                    <a:pt x="2935310" y="768918"/>
                  </a:cubicBezTo>
                  <a:lnTo>
                    <a:pt x="2935310" y="749057"/>
                  </a:lnTo>
                  <a:cubicBezTo>
                    <a:pt x="2935326" y="749057"/>
                    <a:pt x="2936073" y="749057"/>
                    <a:pt x="2968751" y="749057"/>
                  </a:cubicBezTo>
                  <a:cubicBezTo>
                    <a:pt x="2968751" y="749046"/>
                    <a:pt x="2968751" y="748925"/>
                    <a:pt x="2968751" y="747435"/>
                  </a:cubicBezTo>
                  <a:lnTo>
                    <a:pt x="2968751" y="736086"/>
                  </a:lnTo>
                  <a:cubicBezTo>
                    <a:pt x="2968761" y="736086"/>
                    <a:pt x="2968926" y="736086"/>
                    <a:pt x="2971410" y="736086"/>
                  </a:cubicBezTo>
                  <a:lnTo>
                    <a:pt x="2990031" y="736086"/>
                  </a:lnTo>
                  <a:cubicBezTo>
                    <a:pt x="2990031" y="736098"/>
                    <a:pt x="2990031" y="736217"/>
                    <a:pt x="2990031" y="737708"/>
                  </a:cubicBezTo>
                  <a:lnTo>
                    <a:pt x="2990031" y="749057"/>
                  </a:lnTo>
                  <a:cubicBezTo>
                    <a:pt x="2990045" y="749057"/>
                    <a:pt x="2990154" y="749057"/>
                    <a:pt x="2991171" y="749057"/>
                  </a:cubicBezTo>
                  <a:lnTo>
                    <a:pt x="2999151" y="749057"/>
                  </a:lnTo>
                  <a:lnTo>
                    <a:pt x="3014351" y="742571"/>
                  </a:lnTo>
                  <a:lnTo>
                    <a:pt x="3020430" y="747435"/>
                  </a:lnTo>
                  <a:lnTo>
                    <a:pt x="3020430" y="736086"/>
                  </a:lnTo>
                  <a:cubicBezTo>
                    <a:pt x="3020444" y="736086"/>
                    <a:pt x="3020649" y="736086"/>
                    <a:pt x="3023850" y="736086"/>
                  </a:cubicBezTo>
                  <a:lnTo>
                    <a:pt x="3047792" y="736086"/>
                  </a:lnTo>
                  <a:cubicBezTo>
                    <a:pt x="3047792" y="736098"/>
                    <a:pt x="3047792" y="736217"/>
                    <a:pt x="3047792" y="737708"/>
                  </a:cubicBezTo>
                  <a:lnTo>
                    <a:pt x="3047792" y="749057"/>
                  </a:lnTo>
                  <a:cubicBezTo>
                    <a:pt x="3047820" y="749057"/>
                    <a:pt x="3048924" y="749057"/>
                    <a:pt x="3093392" y="749057"/>
                  </a:cubicBezTo>
                  <a:cubicBezTo>
                    <a:pt x="3093392" y="749072"/>
                    <a:pt x="3093392" y="749235"/>
                    <a:pt x="3093392" y="751488"/>
                  </a:cubicBezTo>
                  <a:lnTo>
                    <a:pt x="3093392" y="768513"/>
                  </a:lnTo>
                  <a:cubicBezTo>
                    <a:pt x="3093417" y="768513"/>
                    <a:pt x="3094377" y="768513"/>
                    <a:pt x="3132912" y="768513"/>
                  </a:cubicBezTo>
                  <a:cubicBezTo>
                    <a:pt x="3132912" y="768537"/>
                    <a:pt x="3132912" y="769557"/>
                    <a:pt x="3132912" y="813909"/>
                  </a:cubicBezTo>
                  <a:cubicBezTo>
                    <a:pt x="3132926" y="813909"/>
                    <a:pt x="3133035" y="813909"/>
                    <a:pt x="3134052" y="813909"/>
                  </a:cubicBezTo>
                  <a:lnTo>
                    <a:pt x="3142032" y="813909"/>
                  </a:lnTo>
                  <a:cubicBezTo>
                    <a:pt x="3142032" y="813920"/>
                    <a:pt x="3142032" y="814049"/>
                    <a:pt x="3142032" y="815531"/>
                  </a:cubicBezTo>
                  <a:lnTo>
                    <a:pt x="3142032" y="826881"/>
                  </a:lnTo>
                  <a:cubicBezTo>
                    <a:pt x="3148113" y="826881"/>
                    <a:pt x="3148113" y="826881"/>
                    <a:pt x="3148113" y="872277"/>
                  </a:cubicBezTo>
                  <a:cubicBezTo>
                    <a:pt x="3148127" y="872277"/>
                    <a:pt x="3148238" y="872277"/>
                    <a:pt x="3149253" y="872277"/>
                  </a:cubicBezTo>
                  <a:lnTo>
                    <a:pt x="3157233" y="872277"/>
                  </a:lnTo>
                  <a:cubicBezTo>
                    <a:pt x="3157233" y="872291"/>
                    <a:pt x="3157233" y="872391"/>
                    <a:pt x="3157233" y="873494"/>
                  </a:cubicBezTo>
                  <a:lnTo>
                    <a:pt x="3157233" y="882006"/>
                  </a:lnTo>
                  <a:cubicBezTo>
                    <a:pt x="3157242" y="882006"/>
                    <a:pt x="3157359" y="882006"/>
                    <a:pt x="3158753" y="882006"/>
                  </a:cubicBezTo>
                  <a:lnTo>
                    <a:pt x="3169392" y="882006"/>
                  </a:lnTo>
                  <a:cubicBezTo>
                    <a:pt x="3169392" y="882032"/>
                    <a:pt x="3169392" y="883101"/>
                    <a:pt x="3169392" y="927404"/>
                  </a:cubicBezTo>
                  <a:cubicBezTo>
                    <a:pt x="3169404" y="927404"/>
                    <a:pt x="3169584" y="927404"/>
                    <a:pt x="3172433" y="927404"/>
                  </a:cubicBezTo>
                  <a:lnTo>
                    <a:pt x="3193713" y="927404"/>
                  </a:lnTo>
                  <a:cubicBezTo>
                    <a:pt x="3193713" y="927428"/>
                    <a:pt x="3193713" y="928298"/>
                    <a:pt x="3193713" y="963072"/>
                  </a:cubicBezTo>
                  <a:cubicBezTo>
                    <a:pt x="3196754" y="963072"/>
                    <a:pt x="3196754" y="963072"/>
                    <a:pt x="3196754" y="965504"/>
                  </a:cubicBezTo>
                  <a:lnTo>
                    <a:pt x="3196754" y="982529"/>
                  </a:lnTo>
                  <a:cubicBezTo>
                    <a:pt x="3196767" y="982529"/>
                    <a:pt x="3196872" y="982529"/>
                    <a:pt x="3197894" y="982529"/>
                  </a:cubicBezTo>
                  <a:lnTo>
                    <a:pt x="3205874" y="982529"/>
                  </a:lnTo>
                  <a:cubicBezTo>
                    <a:pt x="3205874" y="982550"/>
                    <a:pt x="3205874" y="983394"/>
                    <a:pt x="3205874" y="1018197"/>
                  </a:cubicBezTo>
                  <a:cubicBezTo>
                    <a:pt x="3205886" y="1018197"/>
                    <a:pt x="3206034" y="1018197"/>
                    <a:pt x="3207773" y="1018197"/>
                  </a:cubicBezTo>
                  <a:lnTo>
                    <a:pt x="3221073" y="1018197"/>
                  </a:lnTo>
                  <a:cubicBezTo>
                    <a:pt x="3224114" y="1021440"/>
                    <a:pt x="3224114" y="1021440"/>
                    <a:pt x="3224114" y="1024278"/>
                  </a:cubicBezTo>
                  <a:lnTo>
                    <a:pt x="3224114" y="1044140"/>
                  </a:lnTo>
                  <a:cubicBezTo>
                    <a:pt x="3224121" y="1044129"/>
                    <a:pt x="3224252" y="1043969"/>
                    <a:pt x="3226394" y="1041302"/>
                  </a:cubicBezTo>
                  <a:lnTo>
                    <a:pt x="3242354" y="1021440"/>
                  </a:lnTo>
                  <a:cubicBezTo>
                    <a:pt x="3242376" y="1021440"/>
                    <a:pt x="3243335" y="1021440"/>
                    <a:pt x="3284915" y="1021440"/>
                  </a:cubicBezTo>
                  <a:cubicBezTo>
                    <a:pt x="3284915" y="1021478"/>
                    <a:pt x="3284915" y="1023579"/>
                    <a:pt x="3284915" y="1151147"/>
                  </a:cubicBezTo>
                  <a:cubicBezTo>
                    <a:pt x="3284927" y="1151147"/>
                    <a:pt x="3285041" y="1151147"/>
                    <a:pt x="3286055" y="1151147"/>
                  </a:cubicBezTo>
                  <a:lnTo>
                    <a:pt x="3294035" y="1151147"/>
                  </a:lnTo>
                  <a:cubicBezTo>
                    <a:pt x="3294041" y="1151135"/>
                    <a:pt x="3294129" y="1150985"/>
                    <a:pt x="3295175" y="1149120"/>
                  </a:cubicBezTo>
                  <a:lnTo>
                    <a:pt x="3303155" y="1134933"/>
                  </a:lnTo>
                  <a:cubicBezTo>
                    <a:pt x="3303155" y="1134944"/>
                    <a:pt x="3303155" y="1135092"/>
                    <a:pt x="3303155" y="1137771"/>
                  </a:cubicBezTo>
                  <a:lnTo>
                    <a:pt x="3303155" y="1157633"/>
                  </a:lnTo>
                  <a:cubicBezTo>
                    <a:pt x="3309234" y="1157633"/>
                    <a:pt x="3309234" y="1157633"/>
                    <a:pt x="3309234" y="1089537"/>
                  </a:cubicBezTo>
                  <a:cubicBezTo>
                    <a:pt x="3309248" y="1089537"/>
                    <a:pt x="3309353" y="1089537"/>
                    <a:pt x="3310374" y="1089537"/>
                  </a:cubicBezTo>
                  <a:lnTo>
                    <a:pt x="3318354" y="1089537"/>
                  </a:lnTo>
                  <a:cubicBezTo>
                    <a:pt x="3318354" y="1089515"/>
                    <a:pt x="3318354" y="1088015"/>
                    <a:pt x="3318354" y="992256"/>
                  </a:cubicBezTo>
                  <a:cubicBezTo>
                    <a:pt x="3318365" y="992256"/>
                    <a:pt x="3318486" y="992256"/>
                    <a:pt x="3319875" y="992256"/>
                  </a:cubicBezTo>
                  <a:lnTo>
                    <a:pt x="3330515" y="992256"/>
                  </a:lnTo>
                  <a:cubicBezTo>
                    <a:pt x="3330524" y="992225"/>
                    <a:pt x="3330920" y="990815"/>
                    <a:pt x="3348755" y="927404"/>
                  </a:cubicBezTo>
                  <a:cubicBezTo>
                    <a:pt x="3348768" y="927404"/>
                    <a:pt x="3348914" y="927404"/>
                    <a:pt x="3350655" y="927404"/>
                  </a:cubicBezTo>
                  <a:lnTo>
                    <a:pt x="3363956" y="927404"/>
                  </a:lnTo>
                  <a:cubicBezTo>
                    <a:pt x="3363963" y="927438"/>
                    <a:pt x="3364302" y="928887"/>
                    <a:pt x="3379155" y="992256"/>
                  </a:cubicBezTo>
                  <a:cubicBezTo>
                    <a:pt x="3379164" y="992256"/>
                    <a:pt x="3379275" y="992256"/>
                    <a:pt x="3380675" y="992256"/>
                  </a:cubicBezTo>
                  <a:lnTo>
                    <a:pt x="3391316" y="992256"/>
                  </a:lnTo>
                  <a:cubicBezTo>
                    <a:pt x="3391316" y="992273"/>
                    <a:pt x="3391316" y="993273"/>
                    <a:pt x="3391316" y="1050624"/>
                  </a:cubicBezTo>
                  <a:cubicBezTo>
                    <a:pt x="3391326" y="1050624"/>
                    <a:pt x="3391475" y="1050624"/>
                    <a:pt x="3393975" y="1050624"/>
                  </a:cubicBezTo>
                  <a:lnTo>
                    <a:pt x="3412596" y="1050624"/>
                  </a:lnTo>
                  <a:cubicBezTo>
                    <a:pt x="3412596" y="1050636"/>
                    <a:pt x="3412596" y="1050819"/>
                    <a:pt x="3412596" y="1053867"/>
                  </a:cubicBezTo>
                  <a:lnTo>
                    <a:pt x="3412596" y="1076565"/>
                  </a:lnTo>
                  <a:cubicBezTo>
                    <a:pt x="3418676" y="1076565"/>
                    <a:pt x="3418676" y="1076565"/>
                    <a:pt x="3418676" y="1073324"/>
                  </a:cubicBezTo>
                  <a:lnTo>
                    <a:pt x="3418676" y="1050624"/>
                  </a:lnTo>
                  <a:cubicBezTo>
                    <a:pt x="3418691" y="1050624"/>
                    <a:pt x="3418859" y="1050624"/>
                    <a:pt x="3420956" y="1050624"/>
                  </a:cubicBezTo>
                  <a:lnTo>
                    <a:pt x="3436916" y="1050624"/>
                  </a:lnTo>
                  <a:cubicBezTo>
                    <a:pt x="3436916" y="1050639"/>
                    <a:pt x="3436916" y="1050815"/>
                    <a:pt x="3436916" y="1053056"/>
                  </a:cubicBezTo>
                  <a:lnTo>
                    <a:pt x="3436916" y="1070081"/>
                  </a:lnTo>
                  <a:cubicBezTo>
                    <a:pt x="3436940" y="1070081"/>
                    <a:pt x="3438003" y="1070081"/>
                    <a:pt x="3482517" y="1070081"/>
                  </a:cubicBezTo>
                  <a:cubicBezTo>
                    <a:pt x="3482517" y="1070055"/>
                    <a:pt x="3482517" y="1068899"/>
                    <a:pt x="3482517" y="1014956"/>
                  </a:cubicBezTo>
                  <a:cubicBezTo>
                    <a:pt x="3482529" y="1014956"/>
                    <a:pt x="3482669" y="1014956"/>
                    <a:pt x="3484416" y="1014956"/>
                  </a:cubicBezTo>
                  <a:lnTo>
                    <a:pt x="3497717" y="1014956"/>
                  </a:lnTo>
                  <a:cubicBezTo>
                    <a:pt x="3497717" y="1014972"/>
                    <a:pt x="3497717" y="1015713"/>
                    <a:pt x="3497717" y="1047381"/>
                  </a:cubicBezTo>
                  <a:cubicBezTo>
                    <a:pt x="3500757" y="1047381"/>
                    <a:pt x="3500757" y="1047381"/>
                    <a:pt x="3500757" y="998742"/>
                  </a:cubicBezTo>
                  <a:cubicBezTo>
                    <a:pt x="3500778" y="998742"/>
                    <a:pt x="3501590" y="998742"/>
                    <a:pt x="3534197" y="998742"/>
                  </a:cubicBezTo>
                  <a:cubicBezTo>
                    <a:pt x="3534197" y="998727"/>
                    <a:pt x="3534197" y="998547"/>
                    <a:pt x="3534197" y="996309"/>
                  </a:cubicBezTo>
                  <a:lnTo>
                    <a:pt x="3534197" y="979286"/>
                  </a:lnTo>
                  <a:cubicBezTo>
                    <a:pt x="3534209" y="979286"/>
                    <a:pt x="3534321" y="979286"/>
                    <a:pt x="3535337" y="979286"/>
                  </a:cubicBezTo>
                  <a:lnTo>
                    <a:pt x="3543317" y="979286"/>
                  </a:lnTo>
                  <a:cubicBezTo>
                    <a:pt x="3543317" y="979277"/>
                    <a:pt x="3543317" y="979107"/>
                    <a:pt x="3543317" y="976449"/>
                  </a:cubicBezTo>
                  <a:lnTo>
                    <a:pt x="3543317" y="956588"/>
                  </a:lnTo>
                  <a:lnTo>
                    <a:pt x="3549398" y="966315"/>
                  </a:lnTo>
                  <a:cubicBezTo>
                    <a:pt x="3549410" y="966315"/>
                    <a:pt x="3549603" y="966315"/>
                    <a:pt x="3552818" y="966315"/>
                  </a:cubicBezTo>
                  <a:lnTo>
                    <a:pt x="3576758" y="966315"/>
                  </a:lnTo>
                  <a:cubicBezTo>
                    <a:pt x="3576758" y="966303"/>
                    <a:pt x="3576758" y="966201"/>
                    <a:pt x="3576758" y="965099"/>
                  </a:cubicBezTo>
                  <a:lnTo>
                    <a:pt x="3576758" y="956588"/>
                  </a:lnTo>
                  <a:cubicBezTo>
                    <a:pt x="3576771" y="956588"/>
                    <a:pt x="3576882" y="956588"/>
                    <a:pt x="3577898" y="956588"/>
                  </a:cubicBezTo>
                  <a:lnTo>
                    <a:pt x="3585878" y="956588"/>
                  </a:lnTo>
                  <a:cubicBezTo>
                    <a:pt x="3585878" y="956601"/>
                    <a:pt x="3585878" y="956751"/>
                    <a:pt x="3585878" y="958614"/>
                  </a:cubicBezTo>
                  <a:lnTo>
                    <a:pt x="3585878" y="972801"/>
                  </a:lnTo>
                  <a:cubicBezTo>
                    <a:pt x="3585900" y="972801"/>
                    <a:pt x="3587000" y="972801"/>
                    <a:pt x="3643638" y="972801"/>
                  </a:cubicBezTo>
                  <a:cubicBezTo>
                    <a:pt x="3643638" y="972828"/>
                    <a:pt x="3643638" y="975093"/>
                    <a:pt x="3643638" y="1180331"/>
                  </a:cubicBezTo>
                  <a:cubicBezTo>
                    <a:pt x="3643653" y="1180331"/>
                    <a:pt x="3643826" y="1180331"/>
                    <a:pt x="3645918" y="1180331"/>
                  </a:cubicBezTo>
                  <a:lnTo>
                    <a:pt x="3661878" y="1180331"/>
                  </a:lnTo>
                  <a:cubicBezTo>
                    <a:pt x="3661878" y="1173846"/>
                    <a:pt x="3661878" y="1167360"/>
                    <a:pt x="3661878" y="1160876"/>
                  </a:cubicBezTo>
                  <a:cubicBezTo>
                    <a:pt x="3664919" y="1160876"/>
                    <a:pt x="3664919" y="1160876"/>
                    <a:pt x="3667959" y="1160876"/>
                  </a:cubicBezTo>
                  <a:cubicBezTo>
                    <a:pt x="3667959" y="1167360"/>
                    <a:pt x="3667959" y="1173846"/>
                    <a:pt x="3667959" y="1180331"/>
                  </a:cubicBezTo>
                  <a:cubicBezTo>
                    <a:pt x="3683159" y="1180331"/>
                    <a:pt x="3698360" y="1180331"/>
                    <a:pt x="3713559" y="1180331"/>
                  </a:cubicBezTo>
                  <a:cubicBezTo>
                    <a:pt x="3713559" y="1164117"/>
                    <a:pt x="3713559" y="1151147"/>
                    <a:pt x="3713559" y="1134933"/>
                  </a:cubicBezTo>
                  <a:cubicBezTo>
                    <a:pt x="3719640" y="1134933"/>
                    <a:pt x="3725720" y="1134933"/>
                    <a:pt x="3731799" y="1134933"/>
                  </a:cubicBezTo>
                  <a:lnTo>
                    <a:pt x="3750039" y="1131692"/>
                  </a:lnTo>
                  <a:cubicBezTo>
                    <a:pt x="3753080" y="1131692"/>
                    <a:pt x="3753080" y="1134933"/>
                    <a:pt x="3756120" y="1134933"/>
                  </a:cubicBezTo>
                  <a:lnTo>
                    <a:pt x="3771320" y="1134933"/>
                  </a:lnTo>
                  <a:cubicBezTo>
                    <a:pt x="3771320" y="1151147"/>
                    <a:pt x="3771320" y="1167360"/>
                    <a:pt x="3771320" y="1180331"/>
                  </a:cubicBezTo>
                  <a:cubicBezTo>
                    <a:pt x="3774360" y="1180331"/>
                    <a:pt x="3777401" y="1180331"/>
                    <a:pt x="3783480" y="1180331"/>
                  </a:cubicBezTo>
                  <a:cubicBezTo>
                    <a:pt x="3783480" y="1190060"/>
                    <a:pt x="3783480" y="1199787"/>
                    <a:pt x="3783480" y="1206273"/>
                  </a:cubicBezTo>
                  <a:lnTo>
                    <a:pt x="3797484" y="1207631"/>
                  </a:lnTo>
                  <a:lnTo>
                    <a:pt x="3816921" y="1207631"/>
                  </a:lnTo>
                  <a:cubicBezTo>
                    <a:pt x="3816921" y="1198917"/>
                    <a:pt x="3816921" y="1192659"/>
                    <a:pt x="3816921" y="1183574"/>
                  </a:cubicBezTo>
                  <a:lnTo>
                    <a:pt x="3918855" y="1183574"/>
                  </a:lnTo>
                  <a:lnTo>
                    <a:pt x="3918855" y="1055694"/>
                  </a:lnTo>
                  <a:lnTo>
                    <a:pt x="4026867" y="1055694"/>
                  </a:lnTo>
                  <a:lnTo>
                    <a:pt x="4026867" y="1173846"/>
                  </a:lnTo>
                  <a:cubicBezTo>
                    <a:pt x="4027820" y="1173846"/>
                    <a:pt x="4028772" y="1173846"/>
                    <a:pt x="4029723" y="1173846"/>
                  </a:cubicBezTo>
                  <a:lnTo>
                    <a:pt x="4031586" y="1207631"/>
                  </a:lnTo>
                  <a:lnTo>
                    <a:pt x="4046100" y="1207631"/>
                  </a:lnTo>
                  <a:cubicBezTo>
                    <a:pt x="4046904" y="1196810"/>
                    <a:pt x="4047963" y="1185329"/>
                    <a:pt x="4047963" y="1173846"/>
                  </a:cubicBezTo>
                  <a:cubicBezTo>
                    <a:pt x="4051004" y="1173846"/>
                    <a:pt x="4054044" y="1173846"/>
                    <a:pt x="4057083" y="1173846"/>
                  </a:cubicBezTo>
                  <a:lnTo>
                    <a:pt x="4058946" y="1207631"/>
                  </a:lnTo>
                  <a:lnTo>
                    <a:pt x="4134879" y="1207631"/>
                  </a:lnTo>
                  <a:lnTo>
                    <a:pt x="4134879" y="963089"/>
                  </a:lnTo>
                  <a:lnTo>
                    <a:pt x="4430870" y="963089"/>
                  </a:lnTo>
                  <a:lnTo>
                    <a:pt x="4430870" y="1207631"/>
                  </a:lnTo>
                  <a:lnTo>
                    <a:pt x="4458915" y="1207631"/>
                  </a:lnTo>
                  <a:lnTo>
                    <a:pt x="4458915" y="1083591"/>
                  </a:lnTo>
                  <a:lnTo>
                    <a:pt x="4601595" y="1083591"/>
                  </a:lnTo>
                  <a:cubicBezTo>
                    <a:pt x="4607707" y="924560"/>
                    <a:pt x="4612775" y="766349"/>
                    <a:pt x="4619491" y="606380"/>
                  </a:cubicBezTo>
                  <a:cubicBezTo>
                    <a:pt x="4604291" y="606380"/>
                    <a:pt x="4567811" y="586923"/>
                    <a:pt x="4601251" y="573953"/>
                  </a:cubicBezTo>
                  <a:cubicBezTo>
                    <a:pt x="4598209" y="570710"/>
                    <a:pt x="4595171" y="567467"/>
                    <a:pt x="4592131" y="567467"/>
                  </a:cubicBezTo>
                  <a:cubicBezTo>
                    <a:pt x="4592131" y="548012"/>
                    <a:pt x="4589089" y="544769"/>
                    <a:pt x="4604291" y="531798"/>
                  </a:cubicBezTo>
                  <a:cubicBezTo>
                    <a:pt x="4604291" y="525312"/>
                    <a:pt x="4604291" y="515585"/>
                    <a:pt x="4604291" y="505857"/>
                  </a:cubicBezTo>
                  <a:cubicBezTo>
                    <a:pt x="4610371" y="505857"/>
                    <a:pt x="4616451" y="505857"/>
                    <a:pt x="4625571" y="505857"/>
                  </a:cubicBezTo>
                  <a:cubicBezTo>
                    <a:pt x="4625571" y="492885"/>
                    <a:pt x="4625571" y="483158"/>
                    <a:pt x="4625571" y="473430"/>
                  </a:cubicBezTo>
                  <a:cubicBezTo>
                    <a:pt x="4625571" y="470187"/>
                    <a:pt x="4628611" y="470187"/>
                    <a:pt x="4628611" y="466944"/>
                  </a:cubicBezTo>
                  <a:cubicBezTo>
                    <a:pt x="4628611" y="428033"/>
                    <a:pt x="4628611" y="389121"/>
                    <a:pt x="4628611" y="350208"/>
                  </a:cubicBezTo>
                  <a:cubicBezTo>
                    <a:pt x="4628611" y="346965"/>
                    <a:pt x="4625571" y="343724"/>
                    <a:pt x="4625571" y="340481"/>
                  </a:cubicBezTo>
                  <a:cubicBezTo>
                    <a:pt x="4628611" y="337238"/>
                    <a:pt x="4631651" y="333995"/>
                    <a:pt x="4634691" y="330752"/>
                  </a:cubicBezTo>
                  <a:cubicBezTo>
                    <a:pt x="4634691" y="301568"/>
                    <a:pt x="4634691" y="272384"/>
                    <a:pt x="4634691" y="243200"/>
                  </a:cubicBezTo>
                  <a:cubicBezTo>
                    <a:pt x="4634691" y="239958"/>
                    <a:pt x="4634691" y="239958"/>
                    <a:pt x="4637731" y="236715"/>
                  </a:cubicBezTo>
                  <a:cubicBezTo>
                    <a:pt x="4637731" y="210774"/>
                    <a:pt x="4637731" y="181590"/>
                    <a:pt x="4637731" y="152406"/>
                  </a:cubicBezTo>
                  <a:cubicBezTo>
                    <a:pt x="4640771" y="139436"/>
                    <a:pt x="4640771" y="132950"/>
                    <a:pt x="4640771" y="123222"/>
                  </a:cubicBezTo>
                  <a:cubicBezTo>
                    <a:pt x="4646851" y="132950"/>
                    <a:pt x="4646851" y="139436"/>
                    <a:pt x="4646851" y="149163"/>
                  </a:cubicBezTo>
                  <a:cubicBezTo>
                    <a:pt x="4649891" y="181590"/>
                    <a:pt x="4649891" y="210774"/>
                    <a:pt x="4649891" y="236715"/>
                  </a:cubicBezTo>
                  <a:cubicBezTo>
                    <a:pt x="4652931" y="272384"/>
                    <a:pt x="4652931" y="301568"/>
                    <a:pt x="4652931" y="330752"/>
                  </a:cubicBezTo>
                  <a:cubicBezTo>
                    <a:pt x="4655971" y="333995"/>
                    <a:pt x="4659011" y="337238"/>
                    <a:pt x="4662051" y="340481"/>
                  </a:cubicBezTo>
                  <a:cubicBezTo>
                    <a:pt x="4662051" y="343724"/>
                    <a:pt x="4659011" y="346965"/>
                    <a:pt x="4659011" y="350208"/>
                  </a:cubicBezTo>
                  <a:cubicBezTo>
                    <a:pt x="4659011" y="389121"/>
                    <a:pt x="4659011" y="428033"/>
                    <a:pt x="4659011" y="466944"/>
                  </a:cubicBezTo>
                  <a:cubicBezTo>
                    <a:pt x="4659011" y="470187"/>
                    <a:pt x="4662051" y="470187"/>
                    <a:pt x="4662051" y="473430"/>
                  </a:cubicBezTo>
                  <a:cubicBezTo>
                    <a:pt x="4662051" y="483158"/>
                    <a:pt x="4662051" y="492885"/>
                    <a:pt x="4662051" y="505857"/>
                  </a:cubicBezTo>
                  <a:cubicBezTo>
                    <a:pt x="4668131" y="505857"/>
                    <a:pt x="4677251" y="505857"/>
                    <a:pt x="4683331" y="505857"/>
                  </a:cubicBezTo>
                  <a:cubicBezTo>
                    <a:pt x="4683331" y="515585"/>
                    <a:pt x="4683331" y="525312"/>
                    <a:pt x="4683331" y="531798"/>
                  </a:cubicBezTo>
                  <a:cubicBezTo>
                    <a:pt x="4695493" y="544769"/>
                    <a:pt x="4695493" y="544769"/>
                    <a:pt x="4695493" y="567467"/>
                  </a:cubicBezTo>
                  <a:cubicBezTo>
                    <a:pt x="4692451" y="567467"/>
                    <a:pt x="4689411" y="570710"/>
                    <a:pt x="4686373" y="573953"/>
                  </a:cubicBezTo>
                  <a:cubicBezTo>
                    <a:pt x="4716771" y="590166"/>
                    <a:pt x="4680291" y="603137"/>
                    <a:pt x="4668131" y="606380"/>
                  </a:cubicBezTo>
                  <a:cubicBezTo>
                    <a:pt x="4671171" y="732843"/>
                    <a:pt x="4677251" y="859307"/>
                    <a:pt x="4680291" y="985772"/>
                  </a:cubicBezTo>
                  <a:cubicBezTo>
                    <a:pt x="4713733" y="985772"/>
                    <a:pt x="4747171" y="985772"/>
                    <a:pt x="4777573" y="985772"/>
                  </a:cubicBezTo>
                  <a:cubicBezTo>
                    <a:pt x="4777573" y="1024683"/>
                    <a:pt x="4777573" y="1063595"/>
                    <a:pt x="4777573" y="1099265"/>
                  </a:cubicBezTo>
                  <a:cubicBezTo>
                    <a:pt x="4783653" y="1099265"/>
                    <a:pt x="4786693" y="1099265"/>
                    <a:pt x="4789733" y="1099265"/>
                  </a:cubicBezTo>
                  <a:cubicBezTo>
                    <a:pt x="4789733" y="1096022"/>
                    <a:pt x="4792773" y="1092779"/>
                    <a:pt x="4792773" y="1089537"/>
                  </a:cubicBezTo>
                  <a:cubicBezTo>
                    <a:pt x="4795813" y="1089537"/>
                    <a:pt x="4798853" y="1089537"/>
                    <a:pt x="4801893" y="1089537"/>
                  </a:cubicBezTo>
                  <a:cubicBezTo>
                    <a:pt x="4801893" y="1092779"/>
                    <a:pt x="4801893" y="1096022"/>
                    <a:pt x="4804935" y="1102508"/>
                  </a:cubicBezTo>
                  <a:cubicBezTo>
                    <a:pt x="4811013" y="1102508"/>
                    <a:pt x="4817093" y="1102508"/>
                    <a:pt x="4823175" y="1102508"/>
                  </a:cubicBezTo>
                  <a:cubicBezTo>
                    <a:pt x="4823175" y="1099265"/>
                    <a:pt x="4823175" y="1096022"/>
                    <a:pt x="4823175" y="1092779"/>
                  </a:cubicBezTo>
                  <a:cubicBezTo>
                    <a:pt x="4835333" y="1092779"/>
                    <a:pt x="4844453" y="1092779"/>
                    <a:pt x="4856613" y="1092779"/>
                  </a:cubicBezTo>
                  <a:cubicBezTo>
                    <a:pt x="4856613" y="1096022"/>
                    <a:pt x="4856613" y="1099265"/>
                    <a:pt x="4856613" y="1102508"/>
                  </a:cubicBezTo>
                  <a:cubicBezTo>
                    <a:pt x="4865733" y="1102508"/>
                    <a:pt x="4877895" y="1102508"/>
                    <a:pt x="4887015" y="1102508"/>
                  </a:cubicBezTo>
                  <a:cubicBezTo>
                    <a:pt x="4887015" y="1125206"/>
                    <a:pt x="4887015" y="1147905"/>
                    <a:pt x="4887015" y="1170603"/>
                  </a:cubicBezTo>
                  <a:cubicBezTo>
                    <a:pt x="4893095" y="1170603"/>
                    <a:pt x="4902215" y="1170603"/>
                    <a:pt x="4908295" y="1170603"/>
                  </a:cubicBezTo>
                  <a:cubicBezTo>
                    <a:pt x="4908295" y="1164117"/>
                    <a:pt x="4908295" y="1157633"/>
                    <a:pt x="4908295" y="1151147"/>
                  </a:cubicBezTo>
                  <a:cubicBezTo>
                    <a:pt x="4917415" y="1151147"/>
                    <a:pt x="4926535" y="1151147"/>
                    <a:pt x="4932615" y="1151147"/>
                  </a:cubicBezTo>
                  <a:cubicBezTo>
                    <a:pt x="4932615" y="1060353"/>
                    <a:pt x="4932615" y="972801"/>
                    <a:pt x="4932615" y="882006"/>
                  </a:cubicBezTo>
                  <a:cubicBezTo>
                    <a:pt x="4935655" y="878763"/>
                    <a:pt x="4938695" y="875520"/>
                    <a:pt x="4941735" y="872277"/>
                  </a:cubicBezTo>
                  <a:cubicBezTo>
                    <a:pt x="4978215" y="872277"/>
                    <a:pt x="5014695" y="872277"/>
                    <a:pt x="5051177" y="872277"/>
                  </a:cubicBezTo>
                  <a:lnTo>
                    <a:pt x="5051177" y="885249"/>
                  </a:lnTo>
                  <a:lnTo>
                    <a:pt x="5066377" y="885249"/>
                  </a:lnTo>
                  <a:cubicBezTo>
                    <a:pt x="5066377" y="943617"/>
                    <a:pt x="5066377" y="1001985"/>
                    <a:pt x="5066377" y="1057110"/>
                  </a:cubicBezTo>
                  <a:cubicBezTo>
                    <a:pt x="5078537" y="1057110"/>
                    <a:pt x="5087657" y="1057110"/>
                    <a:pt x="5099817" y="1057110"/>
                  </a:cubicBezTo>
                  <a:cubicBezTo>
                    <a:pt x="5099817" y="1024683"/>
                    <a:pt x="5099817" y="992256"/>
                    <a:pt x="5099817" y="956588"/>
                  </a:cubicBezTo>
                  <a:cubicBezTo>
                    <a:pt x="5111977" y="956588"/>
                    <a:pt x="5127177" y="956588"/>
                    <a:pt x="5139339" y="956588"/>
                  </a:cubicBezTo>
                  <a:cubicBezTo>
                    <a:pt x="5142377" y="956588"/>
                    <a:pt x="5142377" y="953345"/>
                    <a:pt x="5145417" y="950102"/>
                  </a:cubicBezTo>
                  <a:lnTo>
                    <a:pt x="5157579" y="950102"/>
                  </a:lnTo>
                  <a:cubicBezTo>
                    <a:pt x="5160617" y="953345"/>
                    <a:pt x="5160617" y="956588"/>
                    <a:pt x="5163657" y="956588"/>
                  </a:cubicBezTo>
                  <a:cubicBezTo>
                    <a:pt x="5172777" y="956588"/>
                    <a:pt x="5184939" y="956588"/>
                    <a:pt x="5197099" y="956588"/>
                  </a:cubicBezTo>
                  <a:cubicBezTo>
                    <a:pt x="5197099" y="898220"/>
                    <a:pt x="5197099" y="839852"/>
                    <a:pt x="5197099" y="781484"/>
                  </a:cubicBezTo>
                  <a:cubicBezTo>
                    <a:pt x="5197119" y="781479"/>
                    <a:pt x="5198419" y="781233"/>
                    <a:pt x="5282219" y="765270"/>
                  </a:cubicBezTo>
                  <a:cubicBezTo>
                    <a:pt x="5282219" y="765281"/>
                    <a:pt x="5282219" y="765392"/>
                    <a:pt x="5282219" y="766892"/>
                  </a:cubicBezTo>
                  <a:lnTo>
                    <a:pt x="5282219" y="778241"/>
                  </a:lnTo>
                  <a:cubicBezTo>
                    <a:pt x="5282245" y="778241"/>
                    <a:pt x="5283211" y="778241"/>
                    <a:pt x="5321739" y="778241"/>
                  </a:cubicBezTo>
                  <a:cubicBezTo>
                    <a:pt x="5321739" y="778274"/>
                    <a:pt x="5321739" y="781830"/>
                    <a:pt x="5321739" y="1160876"/>
                  </a:cubicBezTo>
                  <a:cubicBezTo>
                    <a:pt x="5330859" y="1160876"/>
                    <a:pt x="5343019" y="1160876"/>
                    <a:pt x="5355181" y="1160876"/>
                  </a:cubicBezTo>
                  <a:cubicBezTo>
                    <a:pt x="5355181" y="1157633"/>
                    <a:pt x="5355181" y="1157633"/>
                    <a:pt x="5355181" y="1154390"/>
                  </a:cubicBezTo>
                  <a:cubicBezTo>
                    <a:pt x="5361259" y="1154390"/>
                    <a:pt x="5367339" y="1154390"/>
                    <a:pt x="5373421" y="1154390"/>
                  </a:cubicBezTo>
                  <a:cubicBezTo>
                    <a:pt x="5373421" y="1157633"/>
                    <a:pt x="5373421" y="1157633"/>
                    <a:pt x="5373421" y="1160876"/>
                  </a:cubicBezTo>
                  <a:cubicBezTo>
                    <a:pt x="5385581" y="1160876"/>
                    <a:pt x="5397739" y="1160876"/>
                    <a:pt x="5409901" y="1160876"/>
                  </a:cubicBezTo>
                  <a:cubicBezTo>
                    <a:pt x="5409901" y="1154390"/>
                    <a:pt x="5409901" y="1147905"/>
                    <a:pt x="5409901" y="1141419"/>
                  </a:cubicBezTo>
                  <a:cubicBezTo>
                    <a:pt x="5425101" y="1141419"/>
                    <a:pt x="5440301" y="1141419"/>
                    <a:pt x="5452461" y="1141419"/>
                  </a:cubicBezTo>
                  <a:cubicBezTo>
                    <a:pt x="5458541" y="1134933"/>
                    <a:pt x="5464623" y="1134933"/>
                    <a:pt x="5470701" y="1134933"/>
                  </a:cubicBezTo>
                  <a:cubicBezTo>
                    <a:pt x="5479821" y="1141419"/>
                    <a:pt x="5491983" y="1141419"/>
                    <a:pt x="5501103" y="1141419"/>
                  </a:cubicBezTo>
                  <a:cubicBezTo>
                    <a:pt x="5501103" y="1131692"/>
                    <a:pt x="5501103" y="1125206"/>
                    <a:pt x="5501103" y="1115478"/>
                  </a:cubicBezTo>
                  <a:lnTo>
                    <a:pt x="5513263" y="1115478"/>
                  </a:lnTo>
                  <a:cubicBezTo>
                    <a:pt x="5513263" y="1108992"/>
                    <a:pt x="5513263" y="1102508"/>
                    <a:pt x="5513263" y="1096022"/>
                  </a:cubicBezTo>
                  <a:cubicBezTo>
                    <a:pt x="5540623" y="1096022"/>
                    <a:pt x="5571023" y="1096022"/>
                    <a:pt x="5598383" y="1096022"/>
                  </a:cubicBezTo>
                  <a:cubicBezTo>
                    <a:pt x="5598383" y="1079808"/>
                    <a:pt x="5598383" y="1066838"/>
                    <a:pt x="5598383" y="1050624"/>
                  </a:cubicBezTo>
                  <a:cubicBezTo>
                    <a:pt x="5607503" y="1050624"/>
                    <a:pt x="5616623" y="1050624"/>
                    <a:pt x="5625743" y="1050624"/>
                  </a:cubicBezTo>
                  <a:cubicBezTo>
                    <a:pt x="5625743" y="1047381"/>
                    <a:pt x="5625743" y="1044140"/>
                    <a:pt x="5625743" y="1040897"/>
                  </a:cubicBezTo>
                  <a:cubicBezTo>
                    <a:pt x="5631823" y="1040897"/>
                    <a:pt x="5637903" y="1040897"/>
                    <a:pt x="5643983" y="1040897"/>
                  </a:cubicBezTo>
                  <a:cubicBezTo>
                    <a:pt x="5643983" y="1044140"/>
                    <a:pt x="5643983" y="1047381"/>
                    <a:pt x="5643983" y="1050624"/>
                  </a:cubicBezTo>
                  <a:cubicBezTo>
                    <a:pt x="5653103" y="1050624"/>
                    <a:pt x="5659183" y="1050624"/>
                    <a:pt x="5668303" y="1050624"/>
                  </a:cubicBezTo>
                  <a:cubicBezTo>
                    <a:pt x="5668303" y="1073324"/>
                    <a:pt x="5668303" y="1099265"/>
                    <a:pt x="5668303" y="1125206"/>
                  </a:cubicBezTo>
                  <a:cubicBezTo>
                    <a:pt x="5683503" y="1125206"/>
                    <a:pt x="5701745" y="1125206"/>
                    <a:pt x="5716945" y="1125206"/>
                  </a:cubicBezTo>
                  <a:cubicBezTo>
                    <a:pt x="5716945" y="1112235"/>
                    <a:pt x="5716945" y="1099265"/>
                    <a:pt x="5716945" y="1086294"/>
                  </a:cubicBezTo>
                  <a:cubicBezTo>
                    <a:pt x="5735185" y="1086294"/>
                    <a:pt x="5756465" y="1086294"/>
                    <a:pt x="5774705" y="1086294"/>
                  </a:cubicBezTo>
                  <a:cubicBezTo>
                    <a:pt x="5774705" y="1070081"/>
                    <a:pt x="5774705" y="1057110"/>
                    <a:pt x="5774705" y="1040897"/>
                  </a:cubicBezTo>
                  <a:cubicBezTo>
                    <a:pt x="5799027" y="1040897"/>
                    <a:pt x="5823345" y="1040897"/>
                    <a:pt x="5847667" y="1040897"/>
                  </a:cubicBezTo>
                  <a:cubicBezTo>
                    <a:pt x="5847667" y="1040940"/>
                    <a:pt x="5847667" y="1043603"/>
                    <a:pt x="5847667" y="1207631"/>
                  </a:cubicBezTo>
                  <a:lnTo>
                    <a:pt x="5847667" y="1228299"/>
                  </a:lnTo>
                  <a:lnTo>
                    <a:pt x="5946479" y="1228299"/>
                  </a:lnTo>
                  <a:lnTo>
                    <a:pt x="5946479" y="1386957"/>
                  </a:lnTo>
                  <a:lnTo>
                    <a:pt x="5946479" y="1421828"/>
                  </a:lnTo>
                  <a:lnTo>
                    <a:pt x="5968919" y="1421828"/>
                  </a:lnTo>
                  <a:cubicBezTo>
                    <a:pt x="5968919" y="1421828"/>
                    <a:pt x="5968919" y="1421828"/>
                    <a:pt x="5968919" y="1420085"/>
                  </a:cubicBezTo>
                  <a:lnTo>
                    <a:pt x="5968919" y="1407881"/>
                  </a:lnTo>
                  <a:cubicBezTo>
                    <a:pt x="5968919" y="1407881"/>
                    <a:pt x="5968919" y="1407881"/>
                    <a:pt x="6035789" y="1407881"/>
                  </a:cubicBezTo>
                  <a:cubicBezTo>
                    <a:pt x="6035789" y="1407881"/>
                    <a:pt x="6035789" y="1407881"/>
                    <a:pt x="6035789" y="1439262"/>
                  </a:cubicBezTo>
                  <a:cubicBezTo>
                    <a:pt x="6035789" y="1439262"/>
                    <a:pt x="6035789" y="1439262"/>
                    <a:pt x="6039131" y="1441007"/>
                  </a:cubicBezTo>
                  <a:lnTo>
                    <a:pt x="6062537" y="1453211"/>
                  </a:lnTo>
                  <a:cubicBezTo>
                    <a:pt x="6062537" y="1453211"/>
                    <a:pt x="6062537" y="1453211"/>
                    <a:pt x="6062537" y="1498541"/>
                  </a:cubicBezTo>
                  <a:cubicBezTo>
                    <a:pt x="6062537" y="1498541"/>
                    <a:pt x="6062537" y="1498541"/>
                    <a:pt x="6064627" y="1499414"/>
                  </a:cubicBezTo>
                  <a:lnTo>
                    <a:pt x="6079255" y="1505516"/>
                  </a:lnTo>
                  <a:cubicBezTo>
                    <a:pt x="6079255" y="1505516"/>
                    <a:pt x="6079255" y="1505516"/>
                    <a:pt x="6079255" y="1503773"/>
                  </a:cubicBezTo>
                  <a:lnTo>
                    <a:pt x="6079255" y="1491567"/>
                  </a:lnTo>
                  <a:cubicBezTo>
                    <a:pt x="6079255" y="1491567"/>
                    <a:pt x="6079255" y="1491567"/>
                    <a:pt x="6080927" y="1491567"/>
                  </a:cubicBezTo>
                  <a:lnTo>
                    <a:pt x="6092629" y="1491567"/>
                  </a:lnTo>
                  <a:cubicBezTo>
                    <a:pt x="6092629" y="1491567"/>
                    <a:pt x="6092629" y="1491567"/>
                    <a:pt x="6092629" y="1490259"/>
                  </a:cubicBezTo>
                  <a:lnTo>
                    <a:pt x="6092629" y="1481106"/>
                  </a:lnTo>
                  <a:cubicBezTo>
                    <a:pt x="6092629" y="1481106"/>
                    <a:pt x="6092629" y="1481106"/>
                    <a:pt x="6090957" y="1481106"/>
                  </a:cubicBezTo>
                  <a:lnTo>
                    <a:pt x="6079255" y="1481106"/>
                  </a:lnTo>
                  <a:cubicBezTo>
                    <a:pt x="6079255" y="1481106"/>
                    <a:pt x="6079255" y="1481106"/>
                    <a:pt x="6079255" y="1479363"/>
                  </a:cubicBezTo>
                  <a:lnTo>
                    <a:pt x="6079255" y="1467159"/>
                  </a:lnTo>
                  <a:cubicBezTo>
                    <a:pt x="6079255" y="1467159"/>
                    <a:pt x="6079255" y="1467159"/>
                    <a:pt x="6080927" y="1467159"/>
                  </a:cubicBezTo>
                  <a:lnTo>
                    <a:pt x="6092629" y="1467159"/>
                  </a:lnTo>
                  <a:cubicBezTo>
                    <a:pt x="6092629" y="1467159"/>
                    <a:pt x="6092629" y="1467159"/>
                    <a:pt x="6092629" y="1465415"/>
                  </a:cubicBezTo>
                  <a:lnTo>
                    <a:pt x="6092629" y="1453211"/>
                  </a:lnTo>
                  <a:cubicBezTo>
                    <a:pt x="6092629" y="1453211"/>
                    <a:pt x="6092629" y="1453211"/>
                    <a:pt x="6090957" y="1453211"/>
                  </a:cubicBezTo>
                  <a:lnTo>
                    <a:pt x="6079255" y="1453211"/>
                  </a:lnTo>
                  <a:cubicBezTo>
                    <a:pt x="6079255" y="1453211"/>
                    <a:pt x="6079255" y="1453211"/>
                    <a:pt x="6079255" y="1451468"/>
                  </a:cubicBezTo>
                  <a:lnTo>
                    <a:pt x="6079255" y="1439262"/>
                  </a:lnTo>
                  <a:cubicBezTo>
                    <a:pt x="6079255" y="1439262"/>
                    <a:pt x="6079255" y="1439262"/>
                    <a:pt x="6080927" y="1439262"/>
                  </a:cubicBezTo>
                  <a:lnTo>
                    <a:pt x="6092629" y="1439262"/>
                  </a:lnTo>
                  <a:cubicBezTo>
                    <a:pt x="6092629" y="1439262"/>
                    <a:pt x="6092629" y="1439262"/>
                    <a:pt x="6092629" y="1437956"/>
                  </a:cubicBezTo>
                  <a:lnTo>
                    <a:pt x="6092629" y="1428803"/>
                  </a:lnTo>
                  <a:cubicBezTo>
                    <a:pt x="6092629" y="1428803"/>
                    <a:pt x="6092629" y="1428803"/>
                    <a:pt x="6090957" y="1428803"/>
                  </a:cubicBezTo>
                  <a:lnTo>
                    <a:pt x="6079255" y="1428803"/>
                  </a:lnTo>
                  <a:cubicBezTo>
                    <a:pt x="6079255" y="1428803"/>
                    <a:pt x="6079255" y="1428803"/>
                    <a:pt x="6079255" y="1427058"/>
                  </a:cubicBezTo>
                  <a:lnTo>
                    <a:pt x="6079255" y="1414854"/>
                  </a:lnTo>
                  <a:cubicBezTo>
                    <a:pt x="6079255" y="1414854"/>
                    <a:pt x="6079255" y="1414854"/>
                    <a:pt x="6080927" y="1414854"/>
                  </a:cubicBezTo>
                  <a:lnTo>
                    <a:pt x="6092629" y="1414854"/>
                  </a:lnTo>
                  <a:cubicBezTo>
                    <a:pt x="6092629" y="1414854"/>
                    <a:pt x="6092629" y="1414854"/>
                    <a:pt x="6092629" y="1413111"/>
                  </a:cubicBezTo>
                  <a:lnTo>
                    <a:pt x="6092629" y="1400906"/>
                  </a:lnTo>
                  <a:cubicBezTo>
                    <a:pt x="6092629" y="1400906"/>
                    <a:pt x="6092629" y="1400906"/>
                    <a:pt x="6090957" y="1400906"/>
                  </a:cubicBezTo>
                  <a:lnTo>
                    <a:pt x="6079255" y="1400906"/>
                  </a:lnTo>
                  <a:cubicBezTo>
                    <a:pt x="6079255" y="1400906"/>
                    <a:pt x="6079255" y="1400906"/>
                    <a:pt x="6079255" y="1399599"/>
                  </a:cubicBezTo>
                  <a:lnTo>
                    <a:pt x="6079255" y="1390445"/>
                  </a:lnTo>
                  <a:cubicBezTo>
                    <a:pt x="6079255" y="1390445"/>
                    <a:pt x="6079255" y="1390445"/>
                    <a:pt x="6080927" y="1390445"/>
                  </a:cubicBezTo>
                  <a:lnTo>
                    <a:pt x="6092629" y="1390445"/>
                  </a:lnTo>
                  <a:cubicBezTo>
                    <a:pt x="6092629" y="1390445"/>
                    <a:pt x="6092629" y="1390445"/>
                    <a:pt x="6092629" y="1388702"/>
                  </a:cubicBezTo>
                  <a:lnTo>
                    <a:pt x="6092629" y="1376498"/>
                  </a:lnTo>
                  <a:cubicBezTo>
                    <a:pt x="6092629" y="1376498"/>
                    <a:pt x="6092629" y="1376498"/>
                    <a:pt x="6090957" y="1376498"/>
                  </a:cubicBezTo>
                  <a:lnTo>
                    <a:pt x="6079255" y="1376498"/>
                  </a:lnTo>
                  <a:cubicBezTo>
                    <a:pt x="6079255" y="1376498"/>
                    <a:pt x="6079255" y="1376498"/>
                    <a:pt x="6079255" y="1374755"/>
                  </a:cubicBezTo>
                  <a:lnTo>
                    <a:pt x="6079255" y="1362549"/>
                  </a:lnTo>
                  <a:cubicBezTo>
                    <a:pt x="6079255" y="1362549"/>
                    <a:pt x="6079255" y="1362549"/>
                    <a:pt x="6080927" y="1362549"/>
                  </a:cubicBezTo>
                  <a:lnTo>
                    <a:pt x="6092629" y="1362549"/>
                  </a:lnTo>
                  <a:cubicBezTo>
                    <a:pt x="6092629" y="1362549"/>
                    <a:pt x="6092629" y="1362549"/>
                    <a:pt x="6092629" y="1360806"/>
                  </a:cubicBezTo>
                  <a:lnTo>
                    <a:pt x="6092629" y="1348602"/>
                  </a:lnTo>
                  <a:cubicBezTo>
                    <a:pt x="6092629" y="1348602"/>
                    <a:pt x="6092629" y="1348602"/>
                    <a:pt x="6090957" y="1348602"/>
                  </a:cubicBezTo>
                  <a:lnTo>
                    <a:pt x="6079255" y="1348602"/>
                  </a:lnTo>
                  <a:cubicBezTo>
                    <a:pt x="6079255" y="1348602"/>
                    <a:pt x="6079255" y="1348602"/>
                    <a:pt x="6079255" y="1347294"/>
                  </a:cubicBezTo>
                  <a:lnTo>
                    <a:pt x="6079255" y="1338141"/>
                  </a:lnTo>
                  <a:cubicBezTo>
                    <a:pt x="6079255" y="1338141"/>
                    <a:pt x="6079255" y="1338141"/>
                    <a:pt x="6080927" y="1338141"/>
                  </a:cubicBezTo>
                  <a:lnTo>
                    <a:pt x="6092629" y="1338141"/>
                  </a:lnTo>
                  <a:cubicBezTo>
                    <a:pt x="6092629" y="1338141"/>
                    <a:pt x="6092629" y="1338141"/>
                    <a:pt x="6092629" y="1336397"/>
                  </a:cubicBezTo>
                  <a:lnTo>
                    <a:pt x="6092629" y="1324193"/>
                  </a:lnTo>
                  <a:cubicBezTo>
                    <a:pt x="6092629" y="1324193"/>
                    <a:pt x="6092629" y="1324193"/>
                    <a:pt x="6090957" y="1324193"/>
                  </a:cubicBezTo>
                  <a:lnTo>
                    <a:pt x="6079255" y="1324193"/>
                  </a:lnTo>
                  <a:cubicBezTo>
                    <a:pt x="6079255" y="1324193"/>
                    <a:pt x="6079255" y="1324193"/>
                    <a:pt x="6079255" y="1322450"/>
                  </a:cubicBezTo>
                  <a:lnTo>
                    <a:pt x="6079255" y="1310244"/>
                  </a:lnTo>
                  <a:cubicBezTo>
                    <a:pt x="6079255" y="1310244"/>
                    <a:pt x="6079255" y="1310244"/>
                    <a:pt x="6080927" y="1310244"/>
                  </a:cubicBezTo>
                  <a:lnTo>
                    <a:pt x="6092629" y="1310244"/>
                  </a:lnTo>
                  <a:cubicBezTo>
                    <a:pt x="6092629" y="1310244"/>
                    <a:pt x="6092629" y="1310244"/>
                    <a:pt x="6092629" y="1308938"/>
                  </a:cubicBezTo>
                  <a:lnTo>
                    <a:pt x="6092629" y="1299785"/>
                  </a:lnTo>
                  <a:cubicBezTo>
                    <a:pt x="6092629" y="1299785"/>
                    <a:pt x="6092629" y="1299785"/>
                    <a:pt x="6090957" y="1299785"/>
                  </a:cubicBezTo>
                  <a:lnTo>
                    <a:pt x="6079255" y="1299785"/>
                  </a:lnTo>
                  <a:cubicBezTo>
                    <a:pt x="6079255" y="1299785"/>
                    <a:pt x="6079255" y="1299785"/>
                    <a:pt x="6079255" y="1298040"/>
                  </a:cubicBezTo>
                  <a:lnTo>
                    <a:pt x="6079255" y="1285836"/>
                  </a:lnTo>
                  <a:cubicBezTo>
                    <a:pt x="6079255" y="1285836"/>
                    <a:pt x="6079255" y="1285836"/>
                    <a:pt x="6080927" y="1285836"/>
                  </a:cubicBezTo>
                  <a:lnTo>
                    <a:pt x="6092629" y="1285836"/>
                  </a:lnTo>
                  <a:cubicBezTo>
                    <a:pt x="6092629" y="1285836"/>
                    <a:pt x="6092629" y="1285836"/>
                    <a:pt x="6092629" y="1284093"/>
                  </a:cubicBezTo>
                  <a:lnTo>
                    <a:pt x="6092629" y="1271888"/>
                  </a:lnTo>
                  <a:cubicBezTo>
                    <a:pt x="6092629" y="1271888"/>
                    <a:pt x="6092629" y="1271888"/>
                    <a:pt x="6090957" y="1271888"/>
                  </a:cubicBezTo>
                  <a:lnTo>
                    <a:pt x="6079255" y="1271888"/>
                  </a:lnTo>
                  <a:cubicBezTo>
                    <a:pt x="6079255" y="1271888"/>
                    <a:pt x="6079255" y="1271888"/>
                    <a:pt x="6079255" y="1270145"/>
                  </a:cubicBezTo>
                  <a:lnTo>
                    <a:pt x="6079255" y="1257941"/>
                  </a:lnTo>
                  <a:cubicBezTo>
                    <a:pt x="6079255" y="1257941"/>
                    <a:pt x="6079255" y="1257941"/>
                    <a:pt x="6080927" y="1257941"/>
                  </a:cubicBezTo>
                  <a:lnTo>
                    <a:pt x="6092629" y="1257941"/>
                  </a:lnTo>
                  <a:cubicBezTo>
                    <a:pt x="6092629" y="1257941"/>
                    <a:pt x="6092629" y="1257941"/>
                    <a:pt x="6092629" y="1256633"/>
                  </a:cubicBezTo>
                  <a:lnTo>
                    <a:pt x="6092629" y="1247480"/>
                  </a:lnTo>
                  <a:cubicBezTo>
                    <a:pt x="6092629" y="1247480"/>
                    <a:pt x="6092629" y="1247480"/>
                    <a:pt x="6090957" y="1247480"/>
                  </a:cubicBezTo>
                  <a:lnTo>
                    <a:pt x="6079255" y="1247480"/>
                  </a:lnTo>
                  <a:cubicBezTo>
                    <a:pt x="6079255" y="1247480"/>
                    <a:pt x="6079255" y="1247480"/>
                    <a:pt x="6079255" y="1245737"/>
                  </a:cubicBezTo>
                  <a:lnTo>
                    <a:pt x="6079255" y="1233531"/>
                  </a:lnTo>
                  <a:cubicBezTo>
                    <a:pt x="6079255" y="1233531"/>
                    <a:pt x="6079255" y="1233531"/>
                    <a:pt x="6080927" y="1233531"/>
                  </a:cubicBezTo>
                  <a:lnTo>
                    <a:pt x="6092629" y="1233531"/>
                  </a:lnTo>
                  <a:cubicBezTo>
                    <a:pt x="6092629" y="1233531"/>
                    <a:pt x="6092629" y="1233531"/>
                    <a:pt x="6092629" y="1231788"/>
                  </a:cubicBezTo>
                  <a:lnTo>
                    <a:pt x="6092629" y="1219584"/>
                  </a:lnTo>
                  <a:cubicBezTo>
                    <a:pt x="6092629" y="1219584"/>
                    <a:pt x="6092629" y="1219584"/>
                    <a:pt x="6090957" y="1219584"/>
                  </a:cubicBezTo>
                  <a:lnTo>
                    <a:pt x="6079255" y="1219584"/>
                  </a:lnTo>
                  <a:cubicBezTo>
                    <a:pt x="6079255" y="1219584"/>
                    <a:pt x="6079255" y="1219584"/>
                    <a:pt x="6079255" y="1217840"/>
                  </a:cubicBezTo>
                  <a:lnTo>
                    <a:pt x="6079255" y="1205636"/>
                  </a:lnTo>
                  <a:cubicBezTo>
                    <a:pt x="6079255" y="1205636"/>
                    <a:pt x="6079255" y="1205636"/>
                    <a:pt x="6080927" y="1205636"/>
                  </a:cubicBezTo>
                  <a:lnTo>
                    <a:pt x="6092629" y="1205636"/>
                  </a:lnTo>
                  <a:cubicBezTo>
                    <a:pt x="6092629" y="1205636"/>
                    <a:pt x="6092629" y="1205636"/>
                    <a:pt x="6092629" y="1204328"/>
                  </a:cubicBezTo>
                  <a:lnTo>
                    <a:pt x="6092629" y="1195175"/>
                  </a:lnTo>
                  <a:cubicBezTo>
                    <a:pt x="6092629" y="1195175"/>
                    <a:pt x="6092629" y="1195175"/>
                    <a:pt x="6090957" y="1195175"/>
                  </a:cubicBezTo>
                  <a:lnTo>
                    <a:pt x="6079255" y="1195175"/>
                  </a:lnTo>
                  <a:cubicBezTo>
                    <a:pt x="6079255" y="1195175"/>
                    <a:pt x="6079255" y="1195175"/>
                    <a:pt x="6079255" y="1193432"/>
                  </a:cubicBezTo>
                  <a:lnTo>
                    <a:pt x="6079255" y="1181226"/>
                  </a:lnTo>
                  <a:cubicBezTo>
                    <a:pt x="6079255" y="1181226"/>
                    <a:pt x="6079255" y="1181226"/>
                    <a:pt x="6080927" y="1181226"/>
                  </a:cubicBezTo>
                  <a:lnTo>
                    <a:pt x="6092629" y="1181226"/>
                  </a:lnTo>
                  <a:cubicBezTo>
                    <a:pt x="6092629" y="1181226"/>
                    <a:pt x="6092629" y="1181226"/>
                    <a:pt x="6090957" y="1178612"/>
                  </a:cubicBezTo>
                  <a:lnTo>
                    <a:pt x="6079255" y="1160306"/>
                  </a:lnTo>
                  <a:cubicBezTo>
                    <a:pt x="6079255" y="1160306"/>
                    <a:pt x="6079255" y="1160306"/>
                    <a:pt x="6079255" y="1104513"/>
                  </a:cubicBezTo>
                  <a:cubicBezTo>
                    <a:pt x="6079255" y="1104513"/>
                    <a:pt x="6079255" y="1104513"/>
                    <a:pt x="6303271" y="1104513"/>
                  </a:cubicBezTo>
                  <a:cubicBezTo>
                    <a:pt x="6303271" y="1104513"/>
                    <a:pt x="6303271" y="1104513"/>
                    <a:pt x="6323331" y="1135896"/>
                  </a:cubicBezTo>
                  <a:cubicBezTo>
                    <a:pt x="6323331" y="1135896"/>
                    <a:pt x="6323331" y="1135896"/>
                    <a:pt x="6323331" y="1205636"/>
                  </a:cubicBezTo>
                  <a:cubicBezTo>
                    <a:pt x="6323331" y="1205636"/>
                    <a:pt x="6323331" y="1205636"/>
                    <a:pt x="6321659" y="1205636"/>
                  </a:cubicBezTo>
                  <a:lnTo>
                    <a:pt x="6309957" y="1205636"/>
                  </a:lnTo>
                  <a:cubicBezTo>
                    <a:pt x="6309957" y="1205636"/>
                    <a:pt x="6309957" y="1205636"/>
                    <a:pt x="6309957" y="1207379"/>
                  </a:cubicBezTo>
                  <a:lnTo>
                    <a:pt x="6309957" y="1219584"/>
                  </a:lnTo>
                  <a:cubicBezTo>
                    <a:pt x="6309957" y="1219584"/>
                    <a:pt x="6309957" y="1219584"/>
                    <a:pt x="6311629" y="1219584"/>
                  </a:cubicBezTo>
                  <a:lnTo>
                    <a:pt x="6323331" y="1219584"/>
                  </a:lnTo>
                  <a:cubicBezTo>
                    <a:pt x="6323331" y="1219584"/>
                    <a:pt x="6323331" y="1219584"/>
                    <a:pt x="6323331" y="1221327"/>
                  </a:cubicBezTo>
                  <a:lnTo>
                    <a:pt x="6323331" y="1233531"/>
                  </a:lnTo>
                  <a:cubicBezTo>
                    <a:pt x="6323331" y="1233531"/>
                    <a:pt x="6323331" y="1233531"/>
                    <a:pt x="6321659" y="1233531"/>
                  </a:cubicBezTo>
                  <a:lnTo>
                    <a:pt x="6309957" y="1233531"/>
                  </a:lnTo>
                  <a:cubicBezTo>
                    <a:pt x="6309957" y="1233531"/>
                    <a:pt x="6309957" y="1233531"/>
                    <a:pt x="6309957" y="1235274"/>
                  </a:cubicBezTo>
                  <a:lnTo>
                    <a:pt x="6309957" y="1247480"/>
                  </a:lnTo>
                  <a:cubicBezTo>
                    <a:pt x="6309957" y="1247480"/>
                    <a:pt x="6309957" y="1247480"/>
                    <a:pt x="6311629" y="1247480"/>
                  </a:cubicBezTo>
                  <a:lnTo>
                    <a:pt x="6323331" y="1247480"/>
                  </a:lnTo>
                  <a:cubicBezTo>
                    <a:pt x="6323331" y="1247480"/>
                    <a:pt x="6323331" y="1247480"/>
                    <a:pt x="6323331" y="1248788"/>
                  </a:cubicBezTo>
                  <a:lnTo>
                    <a:pt x="6323331" y="1257941"/>
                  </a:lnTo>
                  <a:cubicBezTo>
                    <a:pt x="6323331" y="1257941"/>
                    <a:pt x="6323331" y="1257941"/>
                    <a:pt x="6321659" y="1257941"/>
                  </a:cubicBezTo>
                  <a:lnTo>
                    <a:pt x="6309957" y="1257941"/>
                  </a:lnTo>
                  <a:cubicBezTo>
                    <a:pt x="6309957" y="1257941"/>
                    <a:pt x="6309957" y="1257941"/>
                    <a:pt x="6309957" y="1259684"/>
                  </a:cubicBezTo>
                  <a:lnTo>
                    <a:pt x="6309957" y="1271888"/>
                  </a:lnTo>
                  <a:cubicBezTo>
                    <a:pt x="6309957" y="1271888"/>
                    <a:pt x="6309957" y="1271888"/>
                    <a:pt x="6311629" y="1271888"/>
                  </a:cubicBezTo>
                  <a:lnTo>
                    <a:pt x="6323331" y="1271888"/>
                  </a:lnTo>
                  <a:cubicBezTo>
                    <a:pt x="6323331" y="1271888"/>
                    <a:pt x="6323331" y="1271888"/>
                    <a:pt x="6323331" y="1273632"/>
                  </a:cubicBezTo>
                  <a:lnTo>
                    <a:pt x="6323331" y="1285836"/>
                  </a:lnTo>
                  <a:cubicBezTo>
                    <a:pt x="6323331" y="1285836"/>
                    <a:pt x="6323331" y="1285836"/>
                    <a:pt x="6321659" y="1285836"/>
                  </a:cubicBezTo>
                  <a:lnTo>
                    <a:pt x="6309957" y="1285836"/>
                  </a:lnTo>
                  <a:cubicBezTo>
                    <a:pt x="6309957" y="1285836"/>
                    <a:pt x="6309957" y="1285836"/>
                    <a:pt x="6309957" y="1287579"/>
                  </a:cubicBezTo>
                  <a:lnTo>
                    <a:pt x="6309957" y="1299785"/>
                  </a:lnTo>
                  <a:cubicBezTo>
                    <a:pt x="6309957" y="1299785"/>
                    <a:pt x="6309957" y="1299785"/>
                    <a:pt x="6311629" y="1299785"/>
                  </a:cubicBezTo>
                  <a:lnTo>
                    <a:pt x="6323331" y="1299785"/>
                  </a:lnTo>
                  <a:cubicBezTo>
                    <a:pt x="6323331" y="1299785"/>
                    <a:pt x="6323331" y="1299785"/>
                    <a:pt x="6323331" y="1301091"/>
                  </a:cubicBezTo>
                  <a:lnTo>
                    <a:pt x="6323331" y="1310244"/>
                  </a:lnTo>
                  <a:cubicBezTo>
                    <a:pt x="6323331" y="1310244"/>
                    <a:pt x="6323331" y="1310244"/>
                    <a:pt x="6321659" y="1310244"/>
                  </a:cubicBezTo>
                  <a:lnTo>
                    <a:pt x="6309957" y="1310244"/>
                  </a:lnTo>
                  <a:cubicBezTo>
                    <a:pt x="6309957" y="1310244"/>
                    <a:pt x="6309957" y="1310244"/>
                    <a:pt x="6309957" y="1311989"/>
                  </a:cubicBezTo>
                  <a:lnTo>
                    <a:pt x="6309957" y="1324193"/>
                  </a:lnTo>
                  <a:cubicBezTo>
                    <a:pt x="6309957" y="1324193"/>
                    <a:pt x="6309957" y="1324193"/>
                    <a:pt x="6311629" y="1324193"/>
                  </a:cubicBezTo>
                  <a:lnTo>
                    <a:pt x="6323331" y="1324193"/>
                  </a:lnTo>
                  <a:cubicBezTo>
                    <a:pt x="6323331" y="1324193"/>
                    <a:pt x="6323331" y="1324193"/>
                    <a:pt x="6323331" y="1325936"/>
                  </a:cubicBezTo>
                  <a:lnTo>
                    <a:pt x="6323331" y="1338141"/>
                  </a:lnTo>
                  <a:cubicBezTo>
                    <a:pt x="6323331" y="1338141"/>
                    <a:pt x="6323331" y="1338141"/>
                    <a:pt x="6321659" y="1338141"/>
                  </a:cubicBezTo>
                  <a:lnTo>
                    <a:pt x="6309957" y="1338141"/>
                  </a:lnTo>
                  <a:cubicBezTo>
                    <a:pt x="6309957" y="1338141"/>
                    <a:pt x="6309957" y="1338141"/>
                    <a:pt x="6309957" y="1339448"/>
                  </a:cubicBezTo>
                  <a:lnTo>
                    <a:pt x="6309957" y="1348602"/>
                  </a:lnTo>
                  <a:cubicBezTo>
                    <a:pt x="6309957" y="1348602"/>
                    <a:pt x="6309957" y="1348602"/>
                    <a:pt x="6311629" y="1348602"/>
                  </a:cubicBezTo>
                  <a:lnTo>
                    <a:pt x="6323331" y="1348602"/>
                  </a:lnTo>
                  <a:cubicBezTo>
                    <a:pt x="6323331" y="1348602"/>
                    <a:pt x="6323331" y="1348602"/>
                    <a:pt x="6323331" y="1350345"/>
                  </a:cubicBezTo>
                  <a:lnTo>
                    <a:pt x="6323331" y="1362549"/>
                  </a:lnTo>
                  <a:cubicBezTo>
                    <a:pt x="6323331" y="1362549"/>
                    <a:pt x="6323331" y="1362549"/>
                    <a:pt x="6321659" y="1362549"/>
                  </a:cubicBezTo>
                  <a:lnTo>
                    <a:pt x="6309957" y="1362549"/>
                  </a:lnTo>
                  <a:cubicBezTo>
                    <a:pt x="6309957" y="1362549"/>
                    <a:pt x="6309957" y="1362549"/>
                    <a:pt x="6309957" y="1364292"/>
                  </a:cubicBezTo>
                  <a:lnTo>
                    <a:pt x="6309957" y="1376498"/>
                  </a:lnTo>
                  <a:cubicBezTo>
                    <a:pt x="6309957" y="1376498"/>
                    <a:pt x="6309957" y="1376498"/>
                    <a:pt x="6311629" y="1376498"/>
                  </a:cubicBezTo>
                  <a:lnTo>
                    <a:pt x="6323331" y="1376498"/>
                  </a:lnTo>
                  <a:cubicBezTo>
                    <a:pt x="6323331" y="1376498"/>
                    <a:pt x="6323331" y="1376498"/>
                    <a:pt x="6323331" y="1378241"/>
                  </a:cubicBezTo>
                  <a:lnTo>
                    <a:pt x="6323331" y="1390445"/>
                  </a:lnTo>
                  <a:cubicBezTo>
                    <a:pt x="6323331" y="1390445"/>
                    <a:pt x="6323331" y="1390445"/>
                    <a:pt x="6321659" y="1390445"/>
                  </a:cubicBezTo>
                  <a:lnTo>
                    <a:pt x="6309957" y="1390445"/>
                  </a:lnTo>
                  <a:cubicBezTo>
                    <a:pt x="6309957" y="1390445"/>
                    <a:pt x="6309957" y="1390445"/>
                    <a:pt x="6309957" y="1391753"/>
                  </a:cubicBezTo>
                  <a:lnTo>
                    <a:pt x="6309957" y="1400906"/>
                  </a:lnTo>
                  <a:cubicBezTo>
                    <a:pt x="6309957" y="1400906"/>
                    <a:pt x="6309957" y="1400906"/>
                    <a:pt x="6311629" y="1400906"/>
                  </a:cubicBezTo>
                  <a:lnTo>
                    <a:pt x="6323331" y="1400906"/>
                  </a:lnTo>
                  <a:cubicBezTo>
                    <a:pt x="6323331" y="1400906"/>
                    <a:pt x="6323331" y="1400906"/>
                    <a:pt x="6323331" y="1402650"/>
                  </a:cubicBezTo>
                  <a:lnTo>
                    <a:pt x="6323331" y="1414854"/>
                  </a:lnTo>
                  <a:cubicBezTo>
                    <a:pt x="6323331" y="1414854"/>
                    <a:pt x="6323331" y="1414854"/>
                    <a:pt x="6321659" y="1414854"/>
                  </a:cubicBezTo>
                  <a:lnTo>
                    <a:pt x="6309957" y="1414854"/>
                  </a:lnTo>
                  <a:cubicBezTo>
                    <a:pt x="6309957" y="1414854"/>
                    <a:pt x="6309957" y="1414854"/>
                    <a:pt x="6309957" y="1416597"/>
                  </a:cubicBezTo>
                  <a:lnTo>
                    <a:pt x="6309957" y="1428803"/>
                  </a:lnTo>
                  <a:cubicBezTo>
                    <a:pt x="6309957" y="1428803"/>
                    <a:pt x="6309957" y="1428803"/>
                    <a:pt x="6311629" y="1428803"/>
                  </a:cubicBezTo>
                  <a:lnTo>
                    <a:pt x="6323331" y="1428803"/>
                  </a:lnTo>
                  <a:cubicBezTo>
                    <a:pt x="6323331" y="1428803"/>
                    <a:pt x="6323331" y="1428803"/>
                    <a:pt x="6323331" y="1430109"/>
                  </a:cubicBezTo>
                  <a:lnTo>
                    <a:pt x="6323331" y="1439262"/>
                  </a:lnTo>
                  <a:cubicBezTo>
                    <a:pt x="6323331" y="1439262"/>
                    <a:pt x="6323331" y="1439262"/>
                    <a:pt x="6321659" y="1439262"/>
                  </a:cubicBezTo>
                  <a:lnTo>
                    <a:pt x="6309957" y="1439262"/>
                  </a:lnTo>
                  <a:cubicBezTo>
                    <a:pt x="6309957" y="1439262"/>
                    <a:pt x="6309957" y="1439262"/>
                    <a:pt x="6309957" y="1441007"/>
                  </a:cubicBezTo>
                  <a:lnTo>
                    <a:pt x="6309957" y="1453211"/>
                  </a:lnTo>
                  <a:cubicBezTo>
                    <a:pt x="6309957" y="1453211"/>
                    <a:pt x="6309957" y="1453211"/>
                    <a:pt x="6311629" y="1453211"/>
                  </a:cubicBezTo>
                  <a:lnTo>
                    <a:pt x="6323331" y="1453211"/>
                  </a:lnTo>
                  <a:cubicBezTo>
                    <a:pt x="6323331" y="1453211"/>
                    <a:pt x="6323331" y="1453211"/>
                    <a:pt x="6323331" y="1454954"/>
                  </a:cubicBezTo>
                  <a:lnTo>
                    <a:pt x="6323331" y="1467159"/>
                  </a:lnTo>
                  <a:cubicBezTo>
                    <a:pt x="6323331" y="1467159"/>
                    <a:pt x="6323331" y="1467159"/>
                    <a:pt x="6321659" y="1467159"/>
                  </a:cubicBezTo>
                  <a:lnTo>
                    <a:pt x="6309957" y="1467159"/>
                  </a:lnTo>
                  <a:cubicBezTo>
                    <a:pt x="6309957" y="1467159"/>
                    <a:pt x="6309957" y="1467159"/>
                    <a:pt x="6309957" y="1468902"/>
                  </a:cubicBezTo>
                  <a:lnTo>
                    <a:pt x="6309957" y="1481106"/>
                  </a:lnTo>
                  <a:cubicBezTo>
                    <a:pt x="6309957" y="1481106"/>
                    <a:pt x="6309957" y="1481106"/>
                    <a:pt x="6311629" y="1481106"/>
                  </a:cubicBezTo>
                  <a:lnTo>
                    <a:pt x="6323331" y="1481106"/>
                  </a:lnTo>
                  <a:cubicBezTo>
                    <a:pt x="6323331" y="1481106"/>
                    <a:pt x="6323331" y="1481106"/>
                    <a:pt x="6323331" y="1482414"/>
                  </a:cubicBezTo>
                  <a:lnTo>
                    <a:pt x="6323331" y="1491567"/>
                  </a:lnTo>
                  <a:cubicBezTo>
                    <a:pt x="6323331" y="1491567"/>
                    <a:pt x="6323331" y="1491567"/>
                    <a:pt x="6321659" y="1491567"/>
                  </a:cubicBezTo>
                  <a:lnTo>
                    <a:pt x="6309957" y="1491567"/>
                  </a:lnTo>
                  <a:cubicBezTo>
                    <a:pt x="6309957" y="1491567"/>
                    <a:pt x="6309957" y="1491567"/>
                    <a:pt x="6309957" y="1493310"/>
                  </a:cubicBezTo>
                  <a:lnTo>
                    <a:pt x="6309957" y="1505516"/>
                  </a:lnTo>
                  <a:cubicBezTo>
                    <a:pt x="6309957" y="1505516"/>
                    <a:pt x="6309957" y="1505516"/>
                    <a:pt x="6346735" y="1536899"/>
                  </a:cubicBezTo>
                  <a:cubicBezTo>
                    <a:pt x="6346735" y="1543872"/>
                    <a:pt x="6346735" y="1543872"/>
                    <a:pt x="6345065" y="1543872"/>
                  </a:cubicBezTo>
                  <a:lnTo>
                    <a:pt x="6333361" y="1543872"/>
                  </a:lnTo>
                  <a:cubicBezTo>
                    <a:pt x="6333361" y="1543872"/>
                    <a:pt x="6333361" y="1543872"/>
                    <a:pt x="6333361" y="1582229"/>
                  </a:cubicBezTo>
                  <a:cubicBezTo>
                    <a:pt x="6333361" y="1582229"/>
                    <a:pt x="6333361" y="1582229"/>
                    <a:pt x="6335035" y="1582229"/>
                  </a:cubicBezTo>
                  <a:lnTo>
                    <a:pt x="6346735" y="1582229"/>
                  </a:lnTo>
                  <a:cubicBezTo>
                    <a:pt x="6346735" y="1582229"/>
                    <a:pt x="6346735" y="1582229"/>
                    <a:pt x="6346735" y="1580049"/>
                  </a:cubicBezTo>
                  <a:lnTo>
                    <a:pt x="6346735" y="1564794"/>
                  </a:lnTo>
                  <a:cubicBezTo>
                    <a:pt x="6346735" y="1564794"/>
                    <a:pt x="6346735" y="1564794"/>
                    <a:pt x="6348407" y="1563923"/>
                  </a:cubicBezTo>
                  <a:lnTo>
                    <a:pt x="6360109" y="1557821"/>
                  </a:lnTo>
                  <a:cubicBezTo>
                    <a:pt x="6360109" y="1557821"/>
                    <a:pt x="6360109" y="1557821"/>
                    <a:pt x="6363035" y="1557821"/>
                  </a:cubicBezTo>
                  <a:lnTo>
                    <a:pt x="6383515" y="1557821"/>
                  </a:lnTo>
                  <a:cubicBezTo>
                    <a:pt x="6383515" y="1557821"/>
                    <a:pt x="6383515" y="1557821"/>
                    <a:pt x="6383515" y="1559564"/>
                  </a:cubicBezTo>
                  <a:lnTo>
                    <a:pt x="6383515" y="1571768"/>
                  </a:lnTo>
                  <a:cubicBezTo>
                    <a:pt x="6383515" y="1571768"/>
                    <a:pt x="6383515" y="1571768"/>
                    <a:pt x="6386023" y="1571768"/>
                  </a:cubicBezTo>
                  <a:lnTo>
                    <a:pt x="6403577" y="1571768"/>
                  </a:lnTo>
                  <a:cubicBezTo>
                    <a:pt x="6403577" y="1578741"/>
                    <a:pt x="6403577" y="1578741"/>
                    <a:pt x="6405247" y="1578741"/>
                  </a:cubicBezTo>
                  <a:lnTo>
                    <a:pt x="6416951" y="1578741"/>
                  </a:lnTo>
                  <a:cubicBezTo>
                    <a:pt x="6416951" y="1578741"/>
                    <a:pt x="6416951" y="1578741"/>
                    <a:pt x="6453729" y="1627559"/>
                  </a:cubicBezTo>
                  <a:cubicBezTo>
                    <a:pt x="6453729" y="1627559"/>
                    <a:pt x="6453729" y="1627559"/>
                    <a:pt x="6453729" y="1679864"/>
                  </a:cubicBezTo>
                  <a:cubicBezTo>
                    <a:pt x="6453729" y="1679864"/>
                    <a:pt x="6453729" y="1679864"/>
                    <a:pt x="6455399" y="1679864"/>
                  </a:cubicBezTo>
                  <a:lnTo>
                    <a:pt x="6467103" y="1679864"/>
                  </a:lnTo>
                  <a:cubicBezTo>
                    <a:pt x="6467103" y="1679864"/>
                    <a:pt x="6467103" y="1679864"/>
                    <a:pt x="6467103" y="1676813"/>
                  </a:cubicBezTo>
                  <a:lnTo>
                    <a:pt x="6467103" y="1655456"/>
                  </a:lnTo>
                  <a:cubicBezTo>
                    <a:pt x="6467103" y="1655456"/>
                    <a:pt x="6467103" y="1655456"/>
                    <a:pt x="6468357" y="1655456"/>
                  </a:cubicBezTo>
                  <a:lnTo>
                    <a:pt x="6477133" y="1655456"/>
                  </a:lnTo>
                  <a:cubicBezTo>
                    <a:pt x="6477133" y="1655456"/>
                    <a:pt x="6477133" y="1655456"/>
                    <a:pt x="6477133" y="1657199"/>
                  </a:cubicBezTo>
                  <a:lnTo>
                    <a:pt x="6477133" y="1669403"/>
                  </a:lnTo>
                  <a:cubicBezTo>
                    <a:pt x="6490507" y="1672891"/>
                    <a:pt x="6490507" y="1672891"/>
                    <a:pt x="6490507" y="1596177"/>
                  </a:cubicBezTo>
                  <a:cubicBezTo>
                    <a:pt x="6490507" y="1596177"/>
                    <a:pt x="6490507" y="1596177"/>
                    <a:pt x="6547347" y="1596177"/>
                  </a:cubicBezTo>
                  <a:cubicBezTo>
                    <a:pt x="6547347" y="1596177"/>
                    <a:pt x="6547347" y="1596177"/>
                    <a:pt x="6547347" y="1484594"/>
                  </a:cubicBezTo>
                  <a:cubicBezTo>
                    <a:pt x="6547347" y="1484594"/>
                    <a:pt x="6547347" y="1484594"/>
                    <a:pt x="6600843" y="1484594"/>
                  </a:cubicBezTo>
                  <a:cubicBezTo>
                    <a:pt x="6600843" y="1484594"/>
                    <a:pt x="6600843" y="1484594"/>
                    <a:pt x="6600843" y="1483286"/>
                  </a:cubicBezTo>
                  <a:lnTo>
                    <a:pt x="6600843" y="1474133"/>
                  </a:lnTo>
                  <a:cubicBezTo>
                    <a:pt x="6600843" y="1474133"/>
                    <a:pt x="6600843" y="1474133"/>
                    <a:pt x="6634279" y="1474133"/>
                  </a:cubicBezTo>
                  <a:cubicBezTo>
                    <a:pt x="6634279" y="1474133"/>
                    <a:pt x="6634279" y="1474133"/>
                    <a:pt x="6634279" y="1414854"/>
                  </a:cubicBezTo>
                  <a:cubicBezTo>
                    <a:pt x="6627591" y="1414854"/>
                    <a:pt x="6627591" y="1414854"/>
                    <a:pt x="6627591" y="1412238"/>
                  </a:cubicBezTo>
                  <a:lnTo>
                    <a:pt x="6627591" y="1393932"/>
                  </a:lnTo>
                  <a:lnTo>
                    <a:pt x="6634279" y="1397420"/>
                  </a:lnTo>
                  <a:cubicBezTo>
                    <a:pt x="6634279" y="1397420"/>
                    <a:pt x="6634279" y="1397420"/>
                    <a:pt x="6640967" y="1362549"/>
                  </a:cubicBezTo>
                  <a:cubicBezTo>
                    <a:pt x="6640967" y="1362549"/>
                    <a:pt x="6640967" y="1362549"/>
                    <a:pt x="6647653" y="1397420"/>
                  </a:cubicBezTo>
                  <a:cubicBezTo>
                    <a:pt x="6650997" y="1393932"/>
                    <a:pt x="6650997" y="1393932"/>
                    <a:pt x="6651415" y="1392624"/>
                  </a:cubicBezTo>
                  <a:lnTo>
                    <a:pt x="6654341" y="1383471"/>
                  </a:lnTo>
                  <a:cubicBezTo>
                    <a:pt x="6654341" y="1383471"/>
                    <a:pt x="6654341" y="1383471"/>
                    <a:pt x="6655175" y="1381728"/>
                  </a:cubicBezTo>
                  <a:lnTo>
                    <a:pt x="6661027" y="1369523"/>
                  </a:lnTo>
                  <a:cubicBezTo>
                    <a:pt x="6661027" y="1369523"/>
                    <a:pt x="6661027" y="1369523"/>
                    <a:pt x="6661863" y="1367780"/>
                  </a:cubicBezTo>
                  <a:lnTo>
                    <a:pt x="6667715" y="1355576"/>
                  </a:lnTo>
                  <a:cubicBezTo>
                    <a:pt x="6667715" y="1355576"/>
                    <a:pt x="6667715" y="1355576"/>
                    <a:pt x="6669803" y="1354268"/>
                  </a:cubicBezTo>
                  <a:lnTo>
                    <a:pt x="6684431" y="1345115"/>
                  </a:lnTo>
                  <a:cubicBezTo>
                    <a:pt x="6684431" y="1345115"/>
                    <a:pt x="6684431" y="1345115"/>
                    <a:pt x="6686939" y="1343372"/>
                  </a:cubicBezTo>
                  <a:lnTo>
                    <a:pt x="6704493" y="1331166"/>
                  </a:lnTo>
                  <a:cubicBezTo>
                    <a:pt x="6704493" y="1331166"/>
                    <a:pt x="6704493" y="1331166"/>
                    <a:pt x="6705747" y="1329423"/>
                  </a:cubicBezTo>
                  <a:lnTo>
                    <a:pt x="6714523" y="1317219"/>
                  </a:lnTo>
                  <a:cubicBezTo>
                    <a:pt x="6714523" y="1317219"/>
                    <a:pt x="6714523" y="1317219"/>
                    <a:pt x="6715359" y="1314168"/>
                  </a:cubicBezTo>
                  <a:lnTo>
                    <a:pt x="6721211" y="1292810"/>
                  </a:lnTo>
                  <a:cubicBezTo>
                    <a:pt x="6721211" y="1292810"/>
                    <a:pt x="6721211" y="1292810"/>
                    <a:pt x="6722047" y="1295861"/>
                  </a:cubicBezTo>
                  <a:lnTo>
                    <a:pt x="6727897" y="1317219"/>
                  </a:lnTo>
                  <a:cubicBezTo>
                    <a:pt x="6727897" y="1317219"/>
                    <a:pt x="6727897" y="1317219"/>
                    <a:pt x="6728733" y="1318526"/>
                  </a:cubicBezTo>
                  <a:lnTo>
                    <a:pt x="6734585" y="1327680"/>
                  </a:lnTo>
                  <a:cubicBezTo>
                    <a:pt x="6734585" y="1327680"/>
                    <a:pt x="6734585" y="1327680"/>
                    <a:pt x="6736675" y="1329423"/>
                  </a:cubicBezTo>
                  <a:lnTo>
                    <a:pt x="6751303" y="1341627"/>
                  </a:lnTo>
                  <a:cubicBezTo>
                    <a:pt x="6751303" y="1341627"/>
                    <a:pt x="6751303" y="1341627"/>
                    <a:pt x="6752975" y="1343372"/>
                  </a:cubicBezTo>
                  <a:lnTo>
                    <a:pt x="6764675" y="1355576"/>
                  </a:lnTo>
                  <a:cubicBezTo>
                    <a:pt x="6764675" y="1355576"/>
                    <a:pt x="6764675" y="1355576"/>
                    <a:pt x="6766349" y="1357319"/>
                  </a:cubicBezTo>
                  <a:lnTo>
                    <a:pt x="6778051" y="1369523"/>
                  </a:lnTo>
                  <a:cubicBezTo>
                    <a:pt x="6778051" y="1369523"/>
                    <a:pt x="6778051" y="1369523"/>
                    <a:pt x="6778469" y="1371267"/>
                  </a:cubicBezTo>
                  <a:lnTo>
                    <a:pt x="6781393" y="1383471"/>
                  </a:lnTo>
                  <a:cubicBezTo>
                    <a:pt x="6781393" y="1383471"/>
                    <a:pt x="6781393" y="1383471"/>
                    <a:pt x="6781811" y="1385214"/>
                  </a:cubicBezTo>
                  <a:lnTo>
                    <a:pt x="6784737" y="1397420"/>
                  </a:lnTo>
                  <a:cubicBezTo>
                    <a:pt x="6791423" y="1397420"/>
                    <a:pt x="6791423" y="1397420"/>
                    <a:pt x="6794767" y="1362549"/>
                  </a:cubicBezTo>
                  <a:cubicBezTo>
                    <a:pt x="6794767" y="1362549"/>
                    <a:pt x="6794767" y="1362549"/>
                    <a:pt x="6801455" y="1397420"/>
                  </a:cubicBezTo>
                  <a:cubicBezTo>
                    <a:pt x="6808141" y="1397420"/>
                    <a:pt x="6808141" y="1397420"/>
                    <a:pt x="6808141" y="1400034"/>
                  </a:cubicBezTo>
                  <a:lnTo>
                    <a:pt x="6808141" y="1418342"/>
                  </a:lnTo>
                  <a:cubicBezTo>
                    <a:pt x="6801455" y="1418342"/>
                    <a:pt x="6801455" y="1418342"/>
                    <a:pt x="6801455" y="1467159"/>
                  </a:cubicBezTo>
                  <a:cubicBezTo>
                    <a:pt x="6801455" y="1467159"/>
                    <a:pt x="6801455" y="1467159"/>
                    <a:pt x="6803127" y="1467159"/>
                  </a:cubicBezTo>
                  <a:lnTo>
                    <a:pt x="6814829" y="1467159"/>
                  </a:lnTo>
                  <a:cubicBezTo>
                    <a:pt x="6814829" y="1474133"/>
                    <a:pt x="6814829" y="1474133"/>
                    <a:pt x="6816083" y="1474133"/>
                  </a:cubicBezTo>
                  <a:lnTo>
                    <a:pt x="6824859" y="1474133"/>
                  </a:lnTo>
                  <a:cubicBezTo>
                    <a:pt x="6824859" y="1474133"/>
                    <a:pt x="6824859" y="1474133"/>
                    <a:pt x="6824859" y="1472390"/>
                  </a:cubicBezTo>
                  <a:lnTo>
                    <a:pt x="6824859" y="1460184"/>
                  </a:lnTo>
                  <a:cubicBezTo>
                    <a:pt x="6824859" y="1460184"/>
                    <a:pt x="6824859" y="1460184"/>
                    <a:pt x="6828203" y="1460184"/>
                  </a:cubicBezTo>
                  <a:lnTo>
                    <a:pt x="6851607" y="1460184"/>
                  </a:lnTo>
                  <a:cubicBezTo>
                    <a:pt x="6851607" y="1460184"/>
                    <a:pt x="6851607" y="1460184"/>
                    <a:pt x="6851607" y="1457133"/>
                  </a:cubicBezTo>
                  <a:lnTo>
                    <a:pt x="6851607" y="1435776"/>
                  </a:lnTo>
                  <a:cubicBezTo>
                    <a:pt x="6851607" y="1435776"/>
                    <a:pt x="6851607" y="1435776"/>
                    <a:pt x="6908447" y="1435776"/>
                  </a:cubicBezTo>
                  <a:cubicBezTo>
                    <a:pt x="6908447" y="1435776"/>
                    <a:pt x="6908447" y="1435776"/>
                    <a:pt x="6908447" y="1437956"/>
                  </a:cubicBezTo>
                  <a:lnTo>
                    <a:pt x="6908447" y="1453211"/>
                  </a:lnTo>
                  <a:cubicBezTo>
                    <a:pt x="6908447" y="1453211"/>
                    <a:pt x="6908447" y="1453211"/>
                    <a:pt x="6938539" y="1453211"/>
                  </a:cubicBezTo>
                  <a:cubicBezTo>
                    <a:pt x="6938539" y="1453211"/>
                    <a:pt x="6938539" y="1453211"/>
                    <a:pt x="6938539" y="1456698"/>
                  </a:cubicBezTo>
                  <a:lnTo>
                    <a:pt x="6938539" y="1481106"/>
                  </a:lnTo>
                  <a:cubicBezTo>
                    <a:pt x="6931853" y="1481106"/>
                    <a:pt x="6931853" y="1481106"/>
                    <a:pt x="6931853" y="1482414"/>
                  </a:cubicBezTo>
                  <a:lnTo>
                    <a:pt x="6931853" y="1491567"/>
                  </a:lnTo>
                  <a:cubicBezTo>
                    <a:pt x="6938539" y="1491567"/>
                    <a:pt x="6938539" y="1491567"/>
                    <a:pt x="6938539" y="1494183"/>
                  </a:cubicBezTo>
                  <a:lnTo>
                    <a:pt x="6938539" y="1512489"/>
                  </a:lnTo>
                  <a:lnTo>
                    <a:pt x="6931853" y="1519463"/>
                  </a:lnTo>
                  <a:cubicBezTo>
                    <a:pt x="6931853" y="1519463"/>
                    <a:pt x="6931853" y="1519463"/>
                    <a:pt x="6931853" y="1603151"/>
                  </a:cubicBezTo>
                  <a:cubicBezTo>
                    <a:pt x="6931853" y="1603151"/>
                    <a:pt x="6931853" y="1603151"/>
                    <a:pt x="6934777" y="1603151"/>
                  </a:cubicBezTo>
                  <a:lnTo>
                    <a:pt x="6955257" y="1603151"/>
                  </a:lnTo>
                  <a:cubicBezTo>
                    <a:pt x="6955257" y="1610124"/>
                    <a:pt x="6955257" y="1610124"/>
                    <a:pt x="6957763" y="1610124"/>
                  </a:cubicBezTo>
                  <a:lnTo>
                    <a:pt x="6975319" y="1610124"/>
                  </a:lnTo>
                  <a:cubicBezTo>
                    <a:pt x="6975319" y="1610124"/>
                    <a:pt x="6975319" y="1610124"/>
                    <a:pt x="6975319" y="1613175"/>
                  </a:cubicBezTo>
                  <a:lnTo>
                    <a:pt x="6975319" y="1634534"/>
                  </a:lnTo>
                  <a:cubicBezTo>
                    <a:pt x="6975319" y="1634534"/>
                    <a:pt x="6975319" y="1634534"/>
                    <a:pt x="6977827" y="1634534"/>
                  </a:cubicBezTo>
                  <a:lnTo>
                    <a:pt x="6995379" y="1634534"/>
                  </a:lnTo>
                  <a:cubicBezTo>
                    <a:pt x="6995379" y="1634534"/>
                    <a:pt x="6995379" y="1634534"/>
                    <a:pt x="6995379" y="1631483"/>
                  </a:cubicBezTo>
                  <a:lnTo>
                    <a:pt x="6995379" y="1610124"/>
                  </a:lnTo>
                  <a:cubicBezTo>
                    <a:pt x="6995379" y="1610124"/>
                    <a:pt x="6995379" y="1610124"/>
                    <a:pt x="6998303" y="1608381"/>
                  </a:cubicBezTo>
                  <a:lnTo>
                    <a:pt x="7018783" y="1596177"/>
                  </a:lnTo>
                  <a:cubicBezTo>
                    <a:pt x="7018783" y="1596177"/>
                    <a:pt x="7018783" y="1596177"/>
                    <a:pt x="7018783" y="1564794"/>
                  </a:cubicBezTo>
                  <a:cubicBezTo>
                    <a:pt x="7012097" y="1564794"/>
                    <a:pt x="7012097" y="1564794"/>
                    <a:pt x="7012097" y="1529924"/>
                  </a:cubicBezTo>
                  <a:cubicBezTo>
                    <a:pt x="7012097" y="1529924"/>
                    <a:pt x="7012097" y="1529924"/>
                    <a:pt x="7013767" y="1529924"/>
                  </a:cubicBezTo>
                  <a:lnTo>
                    <a:pt x="7025471" y="1529924"/>
                  </a:lnTo>
                  <a:cubicBezTo>
                    <a:pt x="7025471" y="1526438"/>
                    <a:pt x="7025471" y="1526438"/>
                    <a:pt x="7055563" y="1526438"/>
                  </a:cubicBezTo>
                  <a:cubicBezTo>
                    <a:pt x="7055563" y="1526438"/>
                    <a:pt x="7055563" y="1526438"/>
                    <a:pt x="7055563" y="1524693"/>
                  </a:cubicBezTo>
                  <a:lnTo>
                    <a:pt x="7055563" y="1512489"/>
                  </a:lnTo>
                  <a:cubicBezTo>
                    <a:pt x="7055563" y="1512489"/>
                    <a:pt x="7055563" y="1512489"/>
                    <a:pt x="7058071" y="1512489"/>
                  </a:cubicBezTo>
                  <a:lnTo>
                    <a:pt x="7075623" y="1512489"/>
                  </a:lnTo>
                  <a:cubicBezTo>
                    <a:pt x="7075623" y="1512489"/>
                    <a:pt x="7075623" y="1512489"/>
                    <a:pt x="7075623" y="1338141"/>
                  </a:cubicBezTo>
                  <a:cubicBezTo>
                    <a:pt x="7075623" y="1338141"/>
                    <a:pt x="7075623" y="1338141"/>
                    <a:pt x="7077295" y="1338141"/>
                  </a:cubicBezTo>
                  <a:lnTo>
                    <a:pt x="7088997" y="1338141"/>
                  </a:lnTo>
                  <a:cubicBezTo>
                    <a:pt x="7088997" y="1338141"/>
                    <a:pt x="7088997" y="1338141"/>
                    <a:pt x="7088997" y="1334654"/>
                  </a:cubicBezTo>
                  <a:lnTo>
                    <a:pt x="7088997" y="1310244"/>
                  </a:lnTo>
                  <a:cubicBezTo>
                    <a:pt x="7092341" y="1310244"/>
                    <a:pt x="7092341" y="1310244"/>
                    <a:pt x="7092341" y="1240505"/>
                  </a:cubicBezTo>
                  <a:cubicBezTo>
                    <a:pt x="7092341" y="1240505"/>
                    <a:pt x="7092341" y="1240505"/>
                    <a:pt x="7094013" y="1240505"/>
                  </a:cubicBezTo>
                  <a:lnTo>
                    <a:pt x="7105715" y="1240505"/>
                  </a:lnTo>
                  <a:cubicBezTo>
                    <a:pt x="7105715" y="1240505"/>
                    <a:pt x="7105715" y="1240505"/>
                    <a:pt x="7105715" y="1242249"/>
                  </a:cubicBezTo>
                  <a:lnTo>
                    <a:pt x="7105715" y="1254453"/>
                  </a:lnTo>
                  <a:cubicBezTo>
                    <a:pt x="7112401" y="1254453"/>
                    <a:pt x="7112401" y="1254453"/>
                    <a:pt x="7112401" y="1250966"/>
                  </a:cubicBezTo>
                  <a:lnTo>
                    <a:pt x="7112401" y="1226558"/>
                  </a:lnTo>
                  <a:cubicBezTo>
                    <a:pt x="7112401" y="1226558"/>
                    <a:pt x="7112401" y="1226558"/>
                    <a:pt x="7114491" y="1225686"/>
                  </a:cubicBezTo>
                  <a:lnTo>
                    <a:pt x="7129119" y="1219584"/>
                  </a:lnTo>
                  <a:cubicBezTo>
                    <a:pt x="7129119" y="1219584"/>
                    <a:pt x="7129119" y="1219584"/>
                    <a:pt x="7130791" y="1220456"/>
                  </a:cubicBezTo>
                  <a:lnTo>
                    <a:pt x="7142493" y="1226558"/>
                  </a:lnTo>
                  <a:cubicBezTo>
                    <a:pt x="7142493" y="1226558"/>
                    <a:pt x="7142493" y="1226558"/>
                    <a:pt x="7145001" y="1226558"/>
                  </a:cubicBezTo>
                  <a:lnTo>
                    <a:pt x="7162555" y="1226558"/>
                  </a:lnTo>
                  <a:cubicBezTo>
                    <a:pt x="7162555" y="1226558"/>
                    <a:pt x="7162555" y="1226558"/>
                    <a:pt x="7162555" y="1181226"/>
                  </a:cubicBezTo>
                  <a:cubicBezTo>
                    <a:pt x="7162555" y="1181226"/>
                    <a:pt x="7162555" y="1181226"/>
                    <a:pt x="7164227" y="1181226"/>
                  </a:cubicBezTo>
                  <a:lnTo>
                    <a:pt x="7175927" y="1181226"/>
                  </a:lnTo>
                  <a:cubicBezTo>
                    <a:pt x="7175927" y="1188201"/>
                    <a:pt x="7175927" y="1188201"/>
                    <a:pt x="7178017" y="1188201"/>
                  </a:cubicBezTo>
                  <a:lnTo>
                    <a:pt x="7192647" y="1188201"/>
                  </a:lnTo>
                  <a:cubicBezTo>
                    <a:pt x="7192647" y="1181226"/>
                    <a:pt x="7192647" y="1181226"/>
                    <a:pt x="7194319" y="1181226"/>
                  </a:cubicBezTo>
                  <a:lnTo>
                    <a:pt x="7206021" y="1181226"/>
                  </a:lnTo>
                  <a:cubicBezTo>
                    <a:pt x="7206021" y="1181226"/>
                    <a:pt x="7206021" y="1181226"/>
                    <a:pt x="7206021" y="1233531"/>
                  </a:cubicBezTo>
                  <a:cubicBezTo>
                    <a:pt x="7206021" y="1233531"/>
                    <a:pt x="7206021" y="1233531"/>
                    <a:pt x="7208111" y="1235274"/>
                  </a:cubicBezTo>
                  <a:lnTo>
                    <a:pt x="7222739" y="1247480"/>
                  </a:lnTo>
                  <a:cubicBezTo>
                    <a:pt x="7219395" y="1257941"/>
                    <a:pt x="7219395" y="1257941"/>
                    <a:pt x="7256173" y="1257941"/>
                  </a:cubicBezTo>
                  <a:cubicBezTo>
                    <a:pt x="7256173" y="1257941"/>
                    <a:pt x="7256173" y="1257941"/>
                    <a:pt x="7256173" y="1255761"/>
                  </a:cubicBezTo>
                  <a:lnTo>
                    <a:pt x="7256173" y="1240505"/>
                  </a:lnTo>
                  <a:cubicBezTo>
                    <a:pt x="7256173" y="1240505"/>
                    <a:pt x="7256173" y="1240505"/>
                    <a:pt x="7299639" y="1226558"/>
                  </a:cubicBezTo>
                  <a:cubicBezTo>
                    <a:pt x="7299639" y="1226558"/>
                    <a:pt x="7299639" y="1226558"/>
                    <a:pt x="7299639" y="1224815"/>
                  </a:cubicBezTo>
                  <a:lnTo>
                    <a:pt x="7299639" y="1212609"/>
                  </a:lnTo>
                  <a:cubicBezTo>
                    <a:pt x="7299639" y="1212609"/>
                    <a:pt x="7299639" y="1212609"/>
                    <a:pt x="7300893" y="1212609"/>
                  </a:cubicBezTo>
                  <a:lnTo>
                    <a:pt x="7309669" y="1212609"/>
                  </a:lnTo>
                  <a:cubicBezTo>
                    <a:pt x="7309669" y="1212609"/>
                    <a:pt x="7309669" y="1212609"/>
                    <a:pt x="7309669" y="1211303"/>
                  </a:cubicBezTo>
                  <a:lnTo>
                    <a:pt x="7309669" y="1202148"/>
                  </a:lnTo>
                  <a:cubicBezTo>
                    <a:pt x="7309669" y="1202148"/>
                    <a:pt x="7309669" y="1202148"/>
                    <a:pt x="7313013" y="1202148"/>
                  </a:cubicBezTo>
                  <a:lnTo>
                    <a:pt x="7336417" y="1202148"/>
                  </a:lnTo>
                  <a:cubicBezTo>
                    <a:pt x="7336417" y="1202148"/>
                    <a:pt x="7336417" y="1202148"/>
                    <a:pt x="7336417" y="1203456"/>
                  </a:cubicBezTo>
                  <a:lnTo>
                    <a:pt x="7336417" y="1212609"/>
                  </a:lnTo>
                  <a:cubicBezTo>
                    <a:pt x="7336417" y="1212609"/>
                    <a:pt x="7336417" y="1212609"/>
                    <a:pt x="7338925" y="1212609"/>
                  </a:cubicBezTo>
                  <a:lnTo>
                    <a:pt x="7356479" y="1212609"/>
                  </a:lnTo>
                  <a:cubicBezTo>
                    <a:pt x="7356479" y="1212609"/>
                    <a:pt x="7356479" y="1212609"/>
                    <a:pt x="7356479" y="1215225"/>
                  </a:cubicBezTo>
                  <a:lnTo>
                    <a:pt x="7356479" y="1233531"/>
                  </a:lnTo>
                  <a:cubicBezTo>
                    <a:pt x="7356479" y="1233531"/>
                    <a:pt x="7356479" y="1233531"/>
                    <a:pt x="7393257" y="1233531"/>
                  </a:cubicBezTo>
                  <a:cubicBezTo>
                    <a:pt x="7393257" y="1233531"/>
                    <a:pt x="7393257" y="1233531"/>
                    <a:pt x="7393257" y="1231788"/>
                  </a:cubicBezTo>
                  <a:lnTo>
                    <a:pt x="7393257" y="1219584"/>
                  </a:lnTo>
                  <a:cubicBezTo>
                    <a:pt x="7393257" y="1219584"/>
                    <a:pt x="7393257" y="1219584"/>
                    <a:pt x="7395347" y="1219584"/>
                  </a:cubicBezTo>
                  <a:lnTo>
                    <a:pt x="7409975" y="1219584"/>
                  </a:lnTo>
                  <a:cubicBezTo>
                    <a:pt x="7409975" y="1219584"/>
                    <a:pt x="7409975" y="1219584"/>
                    <a:pt x="7409975" y="1217840"/>
                  </a:cubicBezTo>
                  <a:lnTo>
                    <a:pt x="7409975" y="1205636"/>
                  </a:lnTo>
                  <a:cubicBezTo>
                    <a:pt x="7409975" y="1205636"/>
                    <a:pt x="7409975" y="1205636"/>
                    <a:pt x="7412483" y="1205636"/>
                  </a:cubicBezTo>
                  <a:lnTo>
                    <a:pt x="7430035" y="1205636"/>
                  </a:lnTo>
                  <a:cubicBezTo>
                    <a:pt x="7430035" y="1205636"/>
                    <a:pt x="7430035" y="1205636"/>
                    <a:pt x="7430035" y="1207379"/>
                  </a:cubicBezTo>
                  <a:lnTo>
                    <a:pt x="7430035" y="1219584"/>
                  </a:lnTo>
                  <a:cubicBezTo>
                    <a:pt x="7436723" y="1219584"/>
                    <a:pt x="7436723" y="1219584"/>
                    <a:pt x="7436723" y="1135896"/>
                  </a:cubicBezTo>
                  <a:cubicBezTo>
                    <a:pt x="7436723" y="1135896"/>
                    <a:pt x="7436723" y="1135896"/>
                    <a:pt x="7587181" y="1135896"/>
                  </a:cubicBezTo>
                  <a:cubicBezTo>
                    <a:pt x="7587181" y="1135896"/>
                    <a:pt x="7587181" y="1135896"/>
                    <a:pt x="7587181" y="1247480"/>
                  </a:cubicBezTo>
                  <a:cubicBezTo>
                    <a:pt x="7587181" y="1247480"/>
                    <a:pt x="7587181" y="1247480"/>
                    <a:pt x="7590525" y="1247480"/>
                  </a:cubicBezTo>
                  <a:lnTo>
                    <a:pt x="7613929" y="1247480"/>
                  </a:lnTo>
                  <a:cubicBezTo>
                    <a:pt x="7613929" y="1247480"/>
                    <a:pt x="7613929" y="1247480"/>
                    <a:pt x="7613929" y="1121948"/>
                  </a:cubicBezTo>
                  <a:cubicBezTo>
                    <a:pt x="7613929" y="1121948"/>
                    <a:pt x="7613929" y="1121948"/>
                    <a:pt x="7647365" y="1104513"/>
                  </a:cubicBezTo>
                  <a:cubicBezTo>
                    <a:pt x="7647365" y="1104513"/>
                    <a:pt x="7647365" y="1104513"/>
                    <a:pt x="7690831" y="1104513"/>
                  </a:cubicBezTo>
                  <a:cubicBezTo>
                    <a:pt x="7690831" y="1104513"/>
                    <a:pt x="7690831" y="1104513"/>
                    <a:pt x="7693757" y="1101899"/>
                  </a:cubicBezTo>
                  <a:lnTo>
                    <a:pt x="7714235" y="1083591"/>
                  </a:lnTo>
                  <a:cubicBezTo>
                    <a:pt x="7714235" y="1083591"/>
                    <a:pt x="7714235" y="1083591"/>
                    <a:pt x="7771075" y="1083591"/>
                  </a:cubicBezTo>
                  <a:cubicBezTo>
                    <a:pt x="7771075" y="1083591"/>
                    <a:pt x="7771075" y="1083591"/>
                    <a:pt x="7771075" y="1086207"/>
                  </a:cubicBezTo>
                  <a:lnTo>
                    <a:pt x="7771075" y="1104513"/>
                  </a:lnTo>
                  <a:cubicBezTo>
                    <a:pt x="7771075" y="1104513"/>
                    <a:pt x="7771075" y="1104513"/>
                    <a:pt x="7827915" y="1104513"/>
                  </a:cubicBezTo>
                  <a:cubicBezTo>
                    <a:pt x="7827915" y="1104513"/>
                    <a:pt x="7827915" y="1104513"/>
                    <a:pt x="7827915" y="1240505"/>
                  </a:cubicBezTo>
                  <a:cubicBezTo>
                    <a:pt x="7827915" y="1240505"/>
                    <a:pt x="7827915" y="1240505"/>
                    <a:pt x="7830005" y="1240505"/>
                  </a:cubicBezTo>
                  <a:lnTo>
                    <a:pt x="7844633" y="1240505"/>
                  </a:lnTo>
                  <a:cubicBezTo>
                    <a:pt x="7844633" y="1240505"/>
                    <a:pt x="7844633" y="1240505"/>
                    <a:pt x="7844633" y="1439262"/>
                  </a:cubicBezTo>
                  <a:cubicBezTo>
                    <a:pt x="7844633" y="1439262"/>
                    <a:pt x="7844633" y="1439262"/>
                    <a:pt x="7847975" y="1439262"/>
                  </a:cubicBezTo>
                  <a:lnTo>
                    <a:pt x="7871381" y="1439262"/>
                  </a:lnTo>
                  <a:cubicBezTo>
                    <a:pt x="7871381" y="1439262"/>
                    <a:pt x="7871381" y="1439262"/>
                    <a:pt x="7871381" y="1310244"/>
                  </a:cubicBezTo>
                  <a:cubicBezTo>
                    <a:pt x="7871381" y="1310244"/>
                    <a:pt x="7871381" y="1310244"/>
                    <a:pt x="7872635" y="1309373"/>
                  </a:cubicBezTo>
                  <a:lnTo>
                    <a:pt x="7881411" y="1303271"/>
                  </a:lnTo>
                  <a:cubicBezTo>
                    <a:pt x="7888099" y="1303271"/>
                    <a:pt x="7888099" y="1303271"/>
                    <a:pt x="7888099" y="1305014"/>
                  </a:cubicBezTo>
                  <a:lnTo>
                    <a:pt x="7888099" y="1317219"/>
                  </a:lnTo>
                  <a:cubicBezTo>
                    <a:pt x="7888099" y="1317219"/>
                    <a:pt x="7888099" y="1317219"/>
                    <a:pt x="7891441" y="1315475"/>
                  </a:cubicBezTo>
                  <a:lnTo>
                    <a:pt x="7914847" y="1303271"/>
                  </a:lnTo>
                  <a:cubicBezTo>
                    <a:pt x="7914847" y="1303271"/>
                    <a:pt x="7914847" y="1303271"/>
                    <a:pt x="7917773" y="1303271"/>
                  </a:cubicBezTo>
                  <a:lnTo>
                    <a:pt x="7938251" y="1303271"/>
                  </a:lnTo>
                  <a:cubicBezTo>
                    <a:pt x="7938251" y="1303271"/>
                    <a:pt x="7938251" y="1303271"/>
                    <a:pt x="7938251" y="1540385"/>
                  </a:cubicBezTo>
                  <a:cubicBezTo>
                    <a:pt x="7938251" y="1540385"/>
                    <a:pt x="7938251" y="1540385"/>
                    <a:pt x="7985061" y="1547360"/>
                  </a:cubicBezTo>
                  <a:cubicBezTo>
                    <a:pt x="7985061" y="1543872"/>
                    <a:pt x="7985061" y="1540385"/>
                    <a:pt x="7985061" y="1536899"/>
                  </a:cubicBezTo>
                  <a:cubicBezTo>
                    <a:pt x="8001779" y="1536899"/>
                    <a:pt x="8018495" y="1536899"/>
                    <a:pt x="8035213" y="1536899"/>
                  </a:cubicBezTo>
                  <a:cubicBezTo>
                    <a:pt x="8035213" y="1519463"/>
                    <a:pt x="8035213" y="1505516"/>
                    <a:pt x="8035213" y="1491567"/>
                  </a:cubicBezTo>
                  <a:lnTo>
                    <a:pt x="8048587" y="1491567"/>
                  </a:lnTo>
                  <a:cubicBezTo>
                    <a:pt x="8048587" y="1470645"/>
                    <a:pt x="8048587" y="1453211"/>
                    <a:pt x="8048587" y="1432289"/>
                  </a:cubicBezTo>
                  <a:cubicBezTo>
                    <a:pt x="8051931" y="1432289"/>
                    <a:pt x="8055275" y="1432289"/>
                    <a:pt x="8058619" y="1432289"/>
                  </a:cubicBezTo>
                  <a:cubicBezTo>
                    <a:pt x="8058619" y="1411367"/>
                    <a:pt x="8058619" y="1393932"/>
                    <a:pt x="8058619" y="1373010"/>
                  </a:cubicBezTo>
                  <a:cubicBezTo>
                    <a:pt x="8065305" y="1373010"/>
                    <a:pt x="8071991" y="1373010"/>
                    <a:pt x="8082023" y="1373010"/>
                  </a:cubicBezTo>
                  <a:cubicBezTo>
                    <a:pt x="8105427" y="1366037"/>
                    <a:pt x="8132175" y="1352088"/>
                    <a:pt x="8155579" y="1341627"/>
                  </a:cubicBezTo>
                  <a:cubicBezTo>
                    <a:pt x="8158923" y="1331166"/>
                    <a:pt x="8158923" y="1320705"/>
                    <a:pt x="8158923" y="1310244"/>
                  </a:cubicBezTo>
                  <a:cubicBezTo>
                    <a:pt x="8162267" y="1320705"/>
                    <a:pt x="8162267" y="1331166"/>
                    <a:pt x="8165611" y="1341627"/>
                  </a:cubicBezTo>
                  <a:cubicBezTo>
                    <a:pt x="8192359" y="1355576"/>
                    <a:pt x="8215763" y="1369523"/>
                    <a:pt x="8242511" y="1383471"/>
                  </a:cubicBezTo>
                  <a:cubicBezTo>
                    <a:pt x="8242511" y="1379993"/>
                    <a:pt x="8242511" y="1376516"/>
                    <a:pt x="8242511" y="1376498"/>
                  </a:cubicBezTo>
                  <a:cubicBezTo>
                    <a:pt x="8249197" y="1376498"/>
                    <a:pt x="8255887" y="1376498"/>
                    <a:pt x="8262573" y="1376498"/>
                  </a:cubicBezTo>
                  <a:cubicBezTo>
                    <a:pt x="8262573" y="1393932"/>
                    <a:pt x="8262573" y="1414854"/>
                    <a:pt x="8262573" y="1432289"/>
                  </a:cubicBezTo>
                  <a:cubicBezTo>
                    <a:pt x="8265917" y="1432289"/>
                    <a:pt x="8269259" y="1432289"/>
                    <a:pt x="8272603" y="1432289"/>
                  </a:cubicBezTo>
                  <a:cubicBezTo>
                    <a:pt x="8272603" y="1453211"/>
                    <a:pt x="8272603" y="1474133"/>
                    <a:pt x="8272603" y="1498541"/>
                  </a:cubicBezTo>
                  <a:cubicBezTo>
                    <a:pt x="8275947" y="1498541"/>
                    <a:pt x="8279291" y="1498541"/>
                    <a:pt x="8282635" y="1498541"/>
                  </a:cubicBezTo>
                  <a:cubicBezTo>
                    <a:pt x="8282635" y="1509002"/>
                    <a:pt x="8282635" y="1519463"/>
                    <a:pt x="8282635" y="1529924"/>
                  </a:cubicBezTo>
                  <a:cubicBezTo>
                    <a:pt x="8289321" y="1529924"/>
                    <a:pt x="8296007" y="1529924"/>
                    <a:pt x="8302695" y="1529924"/>
                  </a:cubicBezTo>
                  <a:cubicBezTo>
                    <a:pt x="8302695" y="1547360"/>
                    <a:pt x="8302695" y="1561307"/>
                    <a:pt x="8302695" y="1578741"/>
                  </a:cubicBezTo>
                  <a:cubicBezTo>
                    <a:pt x="8346161" y="1575255"/>
                    <a:pt x="8386283" y="1571768"/>
                    <a:pt x="8429747" y="1568280"/>
                  </a:cubicBezTo>
                  <a:cubicBezTo>
                    <a:pt x="8429747" y="1550846"/>
                    <a:pt x="8429747" y="1536899"/>
                    <a:pt x="8429747" y="1519463"/>
                  </a:cubicBezTo>
                  <a:cubicBezTo>
                    <a:pt x="8453153" y="1519463"/>
                    <a:pt x="8476557" y="1519463"/>
                    <a:pt x="8496619" y="1519463"/>
                  </a:cubicBezTo>
                  <a:cubicBezTo>
                    <a:pt x="8496619" y="1509002"/>
                    <a:pt x="8496619" y="1502028"/>
                    <a:pt x="8496619" y="1491567"/>
                  </a:cubicBezTo>
                  <a:cubicBezTo>
                    <a:pt x="8543429" y="1491567"/>
                    <a:pt x="8590237" y="1491567"/>
                    <a:pt x="8637047" y="1491567"/>
                  </a:cubicBezTo>
                  <a:cubicBezTo>
                    <a:pt x="8637047" y="1498541"/>
                    <a:pt x="8637047" y="1502028"/>
                    <a:pt x="8637047" y="1509002"/>
                  </a:cubicBezTo>
                  <a:cubicBezTo>
                    <a:pt x="8667139" y="1509002"/>
                    <a:pt x="8697229" y="1509002"/>
                    <a:pt x="8727321" y="1509002"/>
                  </a:cubicBezTo>
                  <a:cubicBezTo>
                    <a:pt x="8727321" y="1512489"/>
                    <a:pt x="8727321" y="1515977"/>
                    <a:pt x="8727321" y="1519463"/>
                  </a:cubicBezTo>
                  <a:cubicBezTo>
                    <a:pt x="8734007" y="1519463"/>
                    <a:pt x="8744039" y="1519463"/>
                    <a:pt x="8754069" y="1519463"/>
                  </a:cubicBezTo>
                  <a:cubicBezTo>
                    <a:pt x="8754069" y="1522950"/>
                    <a:pt x="8754069" y="1526438"/>
                    <a:pt x="8754069" y="1529924"/>
                  </a:cubicBezTo>
                  <a:cubicBezTo>
                    <a:pt x="8760755" y="1529924"/>
                    <a:pt x="8770787" y="1529924"/>
                    <a:pt x="8777473" y="1529924"/>
                  </a:cubicBezTo>
                  <a:cubicBezTo>
                    <a:pt x="8777473" y="1519920"/>
                    <a:pt x="8777473" y="1509917"/>
                    <a:pt x="8777473" y="1499913"/>
                  </a:cubicBezTo>
                  <a:lnTo>
                    <a:pt x="8882887" y="1682495"/>
                  </a:lnTo>
                  <a:lnTo>
                    <a:pt x="0" y="1682495"/>
                  </a:lnTo>
                  <a:lnTo>
                    <a:pt x="63077" y="1573241"/>
                  </a:lnTo>
                  <a:cubicBezTo>
                    <a:pt x="82889" y="1571585"/>
                    <a:pt x="102742" y="1569932"/>
                    <a:pt x="123345" y="1568279"/>
                  </a:cubicBezTo>
                  <a:cubicBezTo>
                    <a:pt x="123345" y="1550844"/>
                    <a:pt x="123345" y="1536897"/>
                    <a:pt x="123345" y="1519461"/>
                  </a:cubicBezTo>
                  <a:cubicBezTo>
                    <a:pt x="146749" y="1519461"/>
                    <a:pt x="170153" y="1519461"/>
                    <a:pt x="190215" y="1519461"/>
                  </a:cubicBezTo>
                  <a:cubicBezTo>
                    <a:pt x="190215" y="1509000"/>
                    <a:pt x="190215" y="1502027"/>
                    <a:pt x="190215" y="1491566"/>
                  </a:cubicBezTo>
                  <a:cubicBezTo>
                    <a:pt x="237025" y="1491566"/>
                    <a:pt x="283834" y="1491566"/>
                    <a:pt x="330643" y="1491566"/>
                  </a:cubicBezTo>
                  <a:cubicBezTo>
                    <a:pt x="330643" y="1498539"/>
                    <a:pt x="330643" y="1502027"/>
                    <a:pt x="330643" y="1509000"/>
                  </a:cubicBezTo>
                  <a:cubicBezTo>
                    <a:pt x="360735" y="1509000"/>
                    <a:pt x="390826" y="1509000"/>
                    <a:pt x="420917" y="1509000"/>
                  </a:cubicBezTo>
                  <a:cubicBezTo>
                    <a:pt x="420917" y="1512488"/>
                    <a:pt x="420917" y="1515975"/>
                    <a:pt x="420917" y="1519461"/>
                  </a:cubicBezTo>
                  <a:cubicBezTo>
                    <a:pt x="427605" y="1519461"/>
                    <a:pt x="437635" y="1519461"/>
                    <a:pt x="447665" y="1519461"/>
                  </a:cubicBezTo>
                  <a:cubicBezTo>
                    <a:pt x="447665" y="1522949"/>
                    <a:pt x="447665" y="1526436"/>
                    <a:pt x="447665" y="1529922"/>
                  </a:cubicBezTo>
                  <a:cubicBezTo>
                    <a:pt x="454353" y="1529922"/>
                    <a:pt x="464383" y="1529922"/>
                    <a:pt x="471070" y="1529922"/>
                  </a:cubicBezTo>
                  <a:cubicBezTo>
                    <a:pt x="471070" y="1477619"/>
                    <a:pt x="471070" y="1425314"/>
                    <a:pt x="471070" y="1373009"/>
                  </a:cubicBezTo>
                  <a:cubicBezTo>
                    <a:pt x="494475" y="1366035"/>
                    <a:pt x="517881" y="1359062"/>
                    <a:pt x="541285" y="1352087"/>
                  </a:cubicBezTo>
                  <a:cubicBezTo>
                    <a:pt x="584751" y="1352087"/>
                    <a:pt x="628216" y="1352087"/>
                    <a:pt x="671681" y="1352087"/>
                  </a:cubicBezTo>
                  <a:cubicBezTo>
                    <a:pt x="671681" y="1268400"/>
                    <a:pt x="671681" y="1184712"/>
                    <a:pt x="671681" y="1101026"/>
                  </a:cubicBezTo>
                  <a:cubicBezTo>
                    <a:pt x="681712" y="1094051"/>
                    <a:pt x="695086" y="1090565"/>
                    <a:pt x="708460" y="1083590"/>
                  </a:cubicBezTo>
                  <a:cubicBezTo>
                    <a:pt x="761956" y="1076616"/>
                    <a:pt x="815453" y="1066155"/>
                    <a:pt x="868949" y="1055694"/>
                  </a:cubicBezTo>
                  <a:cubicBezTo>
                    <a:pt x="889011" y="1062668"/>
                    <a:pt x="905728" y="1069643"/>
                    <a:pt x="925789" y="1073129"/>
                  </a:cubicBezTo>
                  <a:cubicBezTo>
                    <a:pt x="929133" y="1076616"/>
                    <a:pt x="932476" y="1080104"/>
                    <a:pt x="935819" y="1083590"/>
                  </a:cubicBezTo>
                  <a:cubicBezTo>
                    <a:pt x="935819" y="1240503"/>
                    <a:pt x="935819" y="1397418"/>
                    <a:pt x="935819" y="1550844"/>
                  </a:cubicBezTo>
                  <a:cubicBezTo>
                    <a:pt x="942507" y="1550844"/>
                    <a:pt x="949193" y="1550844"/>
                    <a:pt x="959224" y="1550844"/>
                  </a:cubicBezTo>
                  <a:cubicBezTo>
                    <a:pt x="959224" y="1488080"/>
                    <a:pt x="959224" y="1425314"/>
                    <a:pt x="959224" y="1362548"/>
                  </a:cubicBezTo>
                  <a:cubicBezTo>
                    <a:pt x="965911" y="1362548"/>
                    <a:pt x="972598" y="1362548"/>
                    <a:pt x="979285" y="1362548"/>
                  </a:cubicBezTo>
                  <a:cubicBezTo>
                    <a:pt x="979285" y="1355574"/>
                    <a:pt x="979285" y="1352087"/>
                    <a:pt x="979285" y="1345113"/>
                  </a:cubicBezTo>
                  <a:cubicBezTo>
                    <a:pt x="985972" y="1341626"/>
                    <a:pt x="992659" y="1338140"/>
                    <a:pt x="999346" y="1334652"/>
                  </a:cubicBezTo>
                  <a:lnTo>
                    <a:pt x="1016063" y="1334652"/>
                  </a:lnTo>
                  <a:cubicBezTo>
                    <a:pt x="1016063" y="1327679"/>
                    <a:pt x="1016063" y="1324191"/>
                    <a:pt x="1016063" y="1317218"/>
                  </a:cubicBezTo>
                  <a:cubicBezTo>
                    <a:pt x="1019407" y="1313730"/>
                    <a:pt x="1026094" y="1310243"/>
                    <a:pt x="1029437" y="1306757"/>
                  </a:cubicBezTo>
                  <a:cubicBezTo>
                    <a:pt x="1039469" y="1306757"/>
                    <a:pt x="1052843" y="1306757"/>
                    <a:pt x="1062874" y="1306757"/>
                  </a:cubicBezTo>
                  <a:cubicBezTo>
                    <a:pt x="1062874" y="1324191"/>
                    <a:pt x="1062874" y="1345113"/>
                    <a:pt x="1062874" y="1362548"/>
                  </a:cubicBezTo>
                  <a:cubicBezTo>
                    <a:pt x="1086279" y="1362548"/>
                    <a:pt x="1109683" y="1362548"/>
                    <a:pt x="1133087" y="1362548"/>
                  </a:cubicBezTo>
                  <a:cubicBezTo>
                    <a:pt x="1133087" y="1428801"/>
                    <a:pt x="1133087" y="1491566"/>
                    <a:pt x="1133087" y="1557819"/>
                  </a:cubicBezTo>
                  <a:cubicBezTo>
                    <a:pt x="1143118" y="1557819"/>
                    <a:pt x="1153149" y="1557819"/>
                    <a:pt x="1159835" y="1557819"/>
                  </a:cubicBezTo>
                  <a:cubicBezTo>
                    <a:pt x="1169866" y="1554332"/>
                    <a:pt x="1176553" y="1550844"/>
                    <a:pt x="1186583" y="1547358"/>
                  </a:cubicBezTo>
                  <a:cubicBezTo>
                    <a:pt x="1186583" y="1540383"/>
                    <a:pt x="1186583" y="1536897"/>
                    <a:pt x="1186583" y="1533410"/>
                  </a:cubicBezTo>
                  <a:cubicBezTo>
                    <a:pt x="1183240" y="1533410"/>
                    <a:pt x="1179897" y="1529922"/>
                    <a:pt x="1176553" y="1529922"/>
                  </a:cubicBezTo>
                  <a:cubicBezTo>
                    <a:pt x="1176553" y="1526436"/>
                    <a:pt x="1176553" y="1522949"/>
                    <a:pt x="1176553" y="1519461"/>
                  </a:cubicBezTo>
                  <a:cubicBezTo>
                    <a:pt x="1179897" y="1515975"/>
                    <a:pt x="1183240" y="1515975"/>
                    <a:pt x="1186583" y="1512488"/>
                  </a:cubicBezTo>
                  <a:cubicBezTo>
                    <a:pt x="1186583" y="1488080"/>
                    <a:pt x="1186583" y="1460183"/>
                    <a:pt x="1186583" y="1435775"/>
                  </a:cubicBezTo>
                  <a:cubicBezTo>
                    <a:pt x="1183240" y="1435775"/>
                    <a:pt x="1179897" y="1432287"/>
                    <a:pt x="1176553" y="1432287"/>
                  </a:cubicBezTo>
                  <a:cubicBezTo>
                    <a:pt x="1176553" y="1428801"/>
                    <a:pt x="1176553" y="1425314"/>
                    <a:pt x="1176553" y="1421826"/>
                  </a:cubicBezTo>
                  <a:cubicBezTo>
                    <a:pt x="1179897" y="1418340"/>
                    <a:pt x="1183240" y="1418340"/>
                    <a:pt x="1186583" y="1414853"/>
                  </a:cubicBezTo>
                  <a:lnTo>
                    <a:pt x="1193271" y="1407879"/>
                  </a:lnTo>
                  <a:lnTo>
                    <a:pt x="1193271" y="1393931"/>
                  </a:lnTo>
                  <a:cubicBezTo>
                    <a:pt x="1189927" y="1393931"/>
                    <a:pt x="1189927" y="1393931"/>
                    <a:pt x="1186583" y="1393931"/>
                  </a:cubicBezTo>
                  <a:cubicBezTo>
                    <a:pt x="1186583" y="1390443"/>
                    <a:pt x="1186583" y="1386957"/>
                    <a:pt x="1186583" y="1383470"/>
                  </a:cubicBezTo>
                  <a:cubicBezTo>
                    <a:pt x="1189927" y="1383470"/>
                    <a:pt x="1193271" y="1379982"/>
                    <a:pt x="1196614" y="1376496"/>
                  </a:cubicBezTo>
                  <a:cubicBezTo>
                    <a:pt x="1199957" y="1334652"/>
                    <a:pt x="1209988" y="1299783"/>
                    <a:pt x="1250110" y="1278861"/>
                  </a:cubicBezTo>
                  <a:cubicBezTo>
                    <a:pt x="1246767" y="1278861"/>
                    <a:pt x="1246767" y="1275374"/>
                    <a:pt x="1243423" y="1275374"/>
                  </a:cubicBezTo>
                  <a:cubicBezTo>
                    <a:pt x="1243423" y="1271886"/>
                    <a:pt x="1243423" y="1268400"/>
                    <a:pt x="1243423" y="1264913"/>
                  </a:cubicBezTo>
                  <a:cubicBezTo>
                    <a:pt x="1246767" y="1264913"/>
                    <a:pt x="1250110" y="1261425"/>
                    <a:pt x="1253453" y="1261425"/>
                  </a:cubicBezTo>
                  <a:cubicBezTo>
                    <a:pt x="1253453" y="1254452"/>
                    <a:pt x="1253453" y="1250964"/>
                    <a:pt x="1253453" y="1247478"/>
                  </a:cubicBezTo>
                  <a:cubicBezTo>
                    <a:pt x="1256797" y="1247478"/>
                    <a:pt x="1256797" y="1247478"/>
                    <a:pt x="1260141" y="1247478"/>
                  </a:cubicBezTo>
                  <a:cubicBezTo>
                    <a:pt x="1260141" y="1237017"/>
                    <a:pt x="1260141" y="1226556"/>
                    <a:pt x="1260141" y="1216095"/>
                  </a:cubicBezTo>
                  <a:cubicBezTo>
                    <a:pt x="1256797" y="1216095"/>
                    <a:pt x="1256797" y="1216095"/>
                    <a:pt x="1253453" y="1216095"/>
                  </a:cubicBezTo>
                  <a:cubicBezTo>
                    <a:pt x="1253453" y="1212608"/>
                    <a:pt x="1253453" y="1212608"/>
                    <a:pt x="1253453" y="1209122"/>
                  </a:cubicBezTo>
                  <a:lnTo>
                    <a:pt x="1260141" y="1205634"/>
                  </a:lnTo>
                  <a:cubicBezTo>
                    <a:pt x="1266827" y="1198661"/>
                    <a:pt x="1270171" y="1191686"/>
                    <a:pt x="1276858" y="1181225"/>
                  </a:cubicBezTo>
                  <a:cubicBezTo>
                    <a:pt x="1280201" y="1174251"/>
                    <a:pt x="1280201" y="1170765"/>
                    <a:pt x="1280201" y="1167278"/>
                  </a:cubicBezTo>
                  <a:cubicBezTo>
                    <a:pt x="1273515" y="1156817"/>
                    <a:pt x="1273515" y="1139382"/>
                    <a:pt x="1280201" y="1128921"/>
                  </a:cubicBezTo>
                  <a:cubicBezTo>
                    <a:pt x="1280203" y="1128917"/>
                    <a:pt x="1280225" y="1128848"/>
                    <a:pt x="1280620" y="1127613"/>
                  </a:cubicBezTo>
                  <a:lnTo>
                    <a:pt x="1283545" y="1118460"/>
                  </a:lnTo>
                  <a:cubicBezTo>
                    <a:pt x="1283547" y="1118465"/>
                    <a:pt x="1283569" y="1118534"/>
                    <a:pt x="1283963" y="1119768"/>
                  </a:cubicBezTo>
                  <a:lnTo>
                    <a:pt x="1286889" y="1128921"/>
                  </a:lnTo>
                  <a:cubicBezTo>
                    <a:pt x="1293575" y="1139382"/>
                    <a:pt x="1296919" y="1156817"/>
                    <a:pt x="1290232" y="1167278"/>
                  </a:cubicBezTo>
                  <a:cubicBezTo>
                    <a:pt x="1290232" y="1170765"/>
                    <a:pt x="1290232" y="1174251"/>
                    <a:pt x="1290232" y="1177739"/>
                  </a:cubicBezTo>
                  <a:cubicBezTo>
                    <a:pt x="1296919" y="1188200"/>
                    <a:pt x="1303606" y="1198661"/>
                    <a:pt x="1306951" y="1205634"/>
                  </a:cubicBezTo>
                  <a:cubicBezTo>
                    <a:pt x="1310295" y="1205634"/>
                    <a:pt x="1310295" y="1209122"/>
                    <a:pt x="1313638" y="1209122"/>
                  </a:cubicBezTo>
                  <a:cubicBezTo>
                    <a:pt x="1313638" y="1212608"/>
                    <a:pt x="1313638" y="1212608"/>
                    <a:pt x="1313638" y="1216095"/>
                  </a:cubicBezTo>
                  <a:cubicBezTo>
                    <a:pt x="1310295" y="1226556"/>
                    <a:pt x="1310295" y="1237017"/>
                    <a:pt x="1310295" y="1247478"/>
                  </a:cubicBezTo>
                  <a:cubicBezTo>
                    <a:pt x="1316981" y="1250964"/>
                    <a:pt x="1316981" y="1254452"/>
                    <a:pt x="1316981" y="1261425"/>
                  </a:cubicBezTo>
                  <a:lnTo>
                    <a:pt x="1323669" y="1264913"/>
                  </a:lnTo>
                  <a:cubicBezTo>
                    <a:pt x="1323669" y="1268400"/>
                    <a:pt x="1323669" y="1271886"/>
                    <a:pt x="1323669" y="1275374"/>
                  </a:cubicBezTo>
                  <a:cubicBezTo>
                    <a:pt x="1320325" y="1278861"/>
                    <a:pt x="1320325" y="1278861"/>
                    <a:pt x="1316981" y="1278861"/>
                  </a:cubicBezTo>
                  <a:cubicBezTo>
                    <a:pt x="1337042" y="1289322"/>
                    <a:pt x="1348745" y="1303270"/>
                    <a:pt x="1356268" y="1319833"/>
                  </a:cubicBezTo>
                  <a:lnTo>
                    <a:pt x="1369603" y="1373009"/>
                  </a:lnTo>
                  <a:lnTo>
                    <a:pt x="1417287" y="1373009"/>
                  </a:lnTo>
                  <a:lnTo>
                    <a:pt x="1417287" y="1329494"/>
                  </a:lnTo>
                  <a:lnTo>
                    <a:pt x="1409211" y="1329494"/>
                  </a:lnTo>
                  <a:cubicBezTo>
                    <a:pt x="1409211" y="1329459"/>
                    <a:pt x="1409211" y="1326621"/>
                    <a:pt x="1409211" y="1086294"/>
                  </a:cubicBezTo>
                  <a:cubicBezTo>
                    <a:pt x="1409228" y="1086294"/>
                    <a:pt x="1409934" y="1086294"/>
                    <a:pt x="1439612" y="1086294"/>
                  </a:cubicBezTo>
                  <a:cubicBezTo>
                    <a:pt x="1439618" y="1086285"/>
                    <a:pt x="1439673" y="1086162"/>
                    <a:pt x="1440372" y="1084673"/>
                  </a:cubicBezTo>
                  <a:lnTo>
                    <a:pt x="1445691" y="1073324"/>
                  </a:lnTo>
                  <a:cubicBezTo>
                    <a:pt x="1445705" y="1073325"/>
                    <a:pt x="1445874" y="1073352"/>
                    <a:pt x="1448352" y="1073729"/>
                  </a:cubicBezTo>
                  <a:lnTo>
                    <a:pt x="1466972" y="1076565"/>
                  </a:lnTo>
                  <a:cubicBezTo>
                    <a:pt x="1466976" y="1076580"/>
                    <a:pt x="1467033" y="1076732"/>
                    <a:pt x="1467732" y="1078593"/>
                  </a:cubicBezTo>
                  <a:lnTo>
                    <a:pt x="1473051" y="1092779"/>
                  </a:lnTo>
                  <a:cubicBezTo>
                    <a:pt x="1473072" y="1092780"/>
                    <a:pt x="1473966" y="1092855"/>
                    <a:pt x="1512572" y="1096022"/>
                  </a:cubicBezTo>
                  <a:cubicBezTo>
                    <a:pt x="1512572" y="1095992"/>
                    <a:pt x="1512572" y="1093697"/>
                    <a:pt x="1512572" y="911190"/>
                  </a:cubicBezTo>
                  <a:cubicBezTo>
                    <a:pt x="1512585" y="911190"/>
                    <a:pt x="1512764" y="911190"/>
                    <a:pt x="1515612" y="911190"/>
                  </a:cubicBezTo>
                  <a:lnTo>
                    <a:pt x="1536893" y="911190"/>
                  </a:lnTo>
                  <a:cubicBezTo>
                    <a:pt x="1536893" y="911157"/>
                    <a:pt x="1536893" y="908586"/>
                    <a:pt x="1536893" y="706902"/>
                  </a:cubicBezTo>
                  <a:cubicBezTo>
                    <a:pt x="1536905" y="706902"/>
                    <a:pt x="1537067" y="706902"/>
                    <a:pt x="1539552" y="706902"/>
                  </a:cubicBezTo>
                  <a:lnTo>
                    <a:pt x="1558173" y="706902"/>
                  </a:lnTo>
                  <a:cubicBezTo>
                    <a:pt x="1558173" y="706877"/>
                    <a:pt x="1558173" y="704768"/>
                    <a:pt x="1558173" y="535041"/>
                  </a:cubicBezTo>
                  <a:cubicBezTo>
                    <a:pt x="1564253" y="531798"/>
                    <a:pt x="1564253" y="531798"/>
                    <a:pt x="1564253" y="492885"/>
                  </a:cubicBezTo>
                  <a:cubicBezTo>
                    <a:pt x="1564263" y="492885"/>
                    <a:pt x="1564443" y="492885"/>
                    <a:pt x="1567293" y="492885"/>
                  </a:cubicBezTo>
                  <a:lnTo>
                    <a:pt x="1588574" y="492885"/>
                  </a:lnTo>
                  <a:cubicBezTo>
                    <a:pt x="1588590" y="492851"/>
                    <a:pt x="1589499" y="490800"/>
                    <a:pt x="1643294" y="369665"/>
                  </a:cubicBezTo>
                  <a:cubicBezTo>
                    <a:pt x="1643294" y="369644"/>
                    <a:pt x="1643345" y="366717"/>
                    <a:pt x="16493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AA9A816D-A1A4-486F-B7D6-A7582904D1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4150" y="5758625"/>
              <a:ext cx="1609462" cy="1121663"/>
            </a:xfrm>
            <a:custGeom>
              <a:avLst/>
              <a:gdLst>
                <a:gd name="connsiteX0" fmla="*/ 1129941 w 1609462"/>
                <a:gd name="connsiteY0" fmla="*/ 0 h 1121663"/>
                <a:gd name="connsiteX1" fmla="*/ 1132023 w 1609462"/>
                <a:gd name="connsiteY1" fmla="*/ 246444 h 1121663"/>
                <a:gd name="connsiteX2" fmla="*/ 1171593 w 1609462"/>
                <a:gd name="connsiteY2" fmla="*/ 326429 h 1121663"/>
                <a:gd name="connsiteX3" fmla="*/ 1173676 w 1609462"/>
                <a:gd name="connsiteY3" fmla="*/ 326429 h 1121663"/>
                <a:gd name="connsiteX4" fmla="*/ 1188254 w 1609462"/>
                <a:gd name="connsiteY4" fmla="*/ 326429 h 1121663"/>
                <a:gd name="connsiteX5" fmla="*/ 1188254 w 1609462"/>
                <a:gd name="connsiteY5" fmla="*/ 350208 h 1121663"/>
                <a:gd name="connsiteX6" fmla="*/ 1188776 w 1609462"/>
                <a:gd name="connsiteY6" fmla="*/ 351019 h 1121663"/>
                <a:gd name="connsiteX7" fmla="*/ 1192420 w 1609462"/>
                <a:gd name="connsiteY7" fmla="*/ 356694 h 1121663"/>
                <a:gd name="connsiteX8" fmla="*/ 1192420 w 1609462"/>
                <a:gd name="connsiteY8" fmla="*/ 471268 h 1121663"/>
                <a:gd name="connsiteX9" fmla="*/ 1194762 w 1609462"/>
                <a:gd name="connsiteY9" fmla="*/ 471268 h 1121663"/>
                <a:gd name="connsiteX10" fmla="*/ 1211164 w 1609462"/>
                <a:gd name="connsiteY10" fmla="*/ 471268 h 1121663"/>
                <a:gd name="connsiteX11" fmla="*/ 1211164 w 1609462"/>
                <a:gd name="connsiteY11" fmla="*/ 611783 h 1121663"/>
                <a:gd name="connsiteX12" fmla="*/ 1212726 w 1609462"/>
                <a:gd name="connsiteY12" fmla="*/ 611513 h 1121663"/>
                <a:gd name="connsiteX13" fmla="*/ 1223660 w 1609462"/>
                <a:gd name="connsiteY13" fmla="*/ 609622 h 1121663"/>
                <a:gd name="connsiteX14" fmla="*/ 1221577 w 1609462"/>
                <a:gd name="connsiteY14" fmla="*/ 698254 h 1121663"/>
                <a:gd name="connsiteX15" fmla="*/ 1223139 w 1609462"/>
                <a:gd name="connsiteY15" fmla="*/ 698525 h 1121663"/>
                <a:gd name="connsiteX16" fmla="*/ 1234073 w 1609462"/>
                <a:gd name="connsiteY16" fmla="*/ 700416 h 1121663"/>
                <a:gd name="connsiteX17" fmla="*/ 1234332 w 1609462"/>
                <a:gd name="connsiteY17" fmla="*/ 701227 h 1121663"/>
                <a:gd name="connsiteX18" fmla="*/ 1236155 w 1609462"/>
                <a:gd name="connsiteY18" fmla="*/ 706902 h 1121663"/>
                <a:gd name="connsiteX19" fmla="*/ 1236936 w 1609462"/>
                <a:gd name="connsiteY19" fmla="*/ 704470 h 1121663"/>
                <a:gd name="connsiteX20" fmla="*/ 1242403 w 1609462"/>
                <a:gd name="connsiteY20" fmla="*/ 687446 h 1121663"/>
                <a:gd name="connsiteX21" fmla="*/ 1244225 w 1609462"/>
                <a:gd name="connsiteY21" fmla="*/ 687446 h 1121663"/>
                <a:gd name="connsiteX22" fmla="*/ 1256982 w 1609462"/>
                <a:gd name="connsiteY22" fmla="*/ 687446 h 1121663"/>
                <a:gd name="connsiteX23" fmla="*/ 1256982 w 1609462"/>
                <a:gd name="connsiteY23" fmla="*/ 719872 h 1121663"/>
                <a:gd name="connsiteX24" fmla="*/ 1258023 w 1609462"/>
                <a:gd name="connsiteY24" fmla="*/ 720413 h 1121663"/>
                <a:gd name="connsiteX25" fmla="*/ 1265313 w 1609462"/>
                <a:gd name="connsiteY25" fmla="*/ 724196 h 1121663"/>
                <a:gd name="connsiteX26" fmla="*/ 1265313 w 1609462"/>
                <a:gd name="connsiteY26" fmla="*/ 725547 h 1121663"/>
                <a:gd name="connsiteX27" fmla="*/ 1265313 w 1609462"/>
                <a:gd name="connsiteY27" fmla="*/ 735005 h 1121663"/>
                <a:gd name="connsiteX28" fmla="*/ 1311131 w 1609462"/>
                <a:gd name="connsiteY28" fmla="*/ 735005 h 1121663"/>
                <a:gd name="connsiteX29" fmla="*/ 1311131 w 1609462"/>
                <a:gd name="connsiteY29" fmla="*/ 736086 h 1121663"/>
                <a:gd name="connsiteX30" fmla="*/ 1311131 w 1609462"/>
                <a:gd name="connsiteY30" fmla="*/ 743652 h 1121663"/>
                <a:gd name="connsiteX31" fmla="*/ 1313213 w 1609462"/>
                <a:gd name="connsiteY31" fmla="*/ 743652 h 1121663"/>
                <a:gd name="connsiteX32" fmla="*/ 1327791 w 1609462"/>
                <a:gd name="connsiteY32" fmla="*/ 743652 h 1121663"/>
                <a:gd name="connsiteX33" fmla="*/ 1327791 w 1609462"/>
                <a:gd name="connsiteY33" fmla="*/ 713387 h 1121663"/>
                <a:gd name="connsiteX34" fmla="*/ 1373609 w 1609462"/>
                <a:gd name="connsiteY34" fmla="*/ 713387 h 1121663"/>
                <a:gd name="connsiteX35" fmla="*/ 1373609 w 1609462"/>
                <a:gd name="connsiteY35" fmla="*/ 712036 h 1121663"/>
                <a:gd name="connsiteX36" fmla="*/ 1373609 w 1609462"/>
                <a:gd name="connsiteY36" fmla="*/ 702578 h 1121663"/>
                <a:gd name="connsiteX37" fmla="*/ 1374651 w 1609462"/>
                <a:gd name="connsiteY37" fmla="*/ 702578 h 1121663"/>
                <a:gd name="connsiteX38" fmla="*/ 1381940 w 1609462"/>
                <a:gd name="connsiteY38" fmla="*/ 702578 h 1121663"/>
                <a:gd name="connsiteX39" fmla="*/ 1381940 w 1609462"/>
                <a:gd name="connsiteY39" fmla="*/ 700687 h 1121663"/>
                <a:gd name="connsiteX40" fmla="*/ 1381940 w 1609462"/>
                <a:gd name="connsiteY40" fmla="*/ 687446 h 1121663"/>
                <a:gd name="connsiteX41" fmla="*/ 1382721 w 1609462"/>
                <a:gd name="connsiteY41" fmla="*/ 687446 h 1121663"/>
                <a:gd name="connsiteX42" fmla="*/ 1388188 w 1609462"/>
                <a:gd name="connsiteY42" fmla="*/ 687446 h 1121663"/>
                <a:gd name="connsiteX43" fmla="*/ 1388188 w 1609462"/>
                <a:gd name="connsiteY43" fmla="*/ 686365 h 1121663"/>
                <a:gd name="connsiteX44" fmla="*/ 1388188 w 1609462"/>
                <a:gd name="connsiteY44" fmla="*/ 678798 h 1121663"/>
                <a:gd name="connsiteX45" fmla="*/ 1390271 w 1609462"/>
                <a:gd name="connsiteY45" fmla="*/ 678798 h 1121663"/>
                <a:gd name="connsiteX46" fmla="*/ 1404849 w 1609462"/>
                <a:gd name="connsiteY46" fmla="*/ 678798 h 1121663"/>
                <a:gd name="connsiteX47" fmla="*/ 1404849 w 1609462"/>
                <a:gd name="connsiteY47" fmla="*/ 679879 h 1121663"/>
                <a:gd name="connsiteX48" fmla="*/ 1404849 w 1609462"/>
                <a:gd name="connsiteY48" fmla="*/ 687446 h 1121663"/>
                <a:gd name="connsiteX49" fmla="*/ 1427758 w 1609462"/>
                <a:gd name="connsiteY49" fmla="*/ 687446 h 1121663"/>
                <a:gd name="connsiteX50" fmla="*/ 1427758 w 1609462"/>
                <a:gd name="connsiteY50" fmla="*/ 685554 h 1121663"/>
                <a:gd name="connsiteX51" fmla="*/ 1427758 w 1609462"/>
                <a:gd name="connsiteY51" fmla="*/ 672313 h 1121663"/>
                <a:gd name="connsiteX52" fmla="*/ 1429581 w 1609462"/>
                <a:gd name="connsiteY52" fmla="*/ 672313 h 1121663"/>
                <a:gd name="connsiteX53" fmla="*/ 1442337 w 1609462"/>
                <a:gd name="connsiteY53" fmla="*/ 672313 h 1121663"/>
                <a:gd name="connsiteX54" fmla="*/ 1442337 w 1609462"/>
                <a:gd name="connsiteY54" fmla="*/ 696093 h 1121663"/>
                <a:gd name="connsiteX55" fmla="*/ 1443379 w 1609462"/>
                <a:gd name="connsiteY55" fmla="*/ 696093 h 1121663"/>
                <a:gd name="connsiteX56" fmla="*/ 1450668 w 1609462"/>
                <a:gd name="connsiteY56" fmla="*/ 696093 h 1121663"/>
                <a:gd name="connsiteX57" fmla="*/ 1450668 w 1609462"/>
                <a:gd name="connsiteY57" fmla="*/ 695012 h 1121663"/>
                <a:gd name="connsiteX58" fmla="*/ 1450668 w 1609462"/>
                <a:gd name="connsiteY58" fmla="*/ 687446 h 1121663"/>
                <a:gd name="connsiteX59" fmla="*/ 1452489 w 1609462"/>
                <a:gd name="connsiteY59" fmla="*/ 687446 h 1121663"/>
                <a:gd name="connsiteX60" fmla="*/ 1465246 w 1609462"/>
                <a:gd name="connsiteY60" fmla="*/ 687446 h 1121663"/>
                <a:gd name="connsiteX61" fmla="*/ 1465246 w 1609462"/>
                <a:gd name="connsiteY61" fmla="*/ 713387 h 1121663"/>
                <a:gd name="connsiteX62" fmla="*/ 1467329 w 1609462"/>
                <a:gd name="connsiteY62" fmla="*/ 713387 h 1121663"/>
                <a:gd name="connsiteX63" fmla="*/ 1481907 w 1609462"/>
                <a:gd name="connsiteY63" fmla="*/ 713387 h 1121663"/>
                <a:gd name="connsiteX64" fmla="*/ 1481907 w 1609462"/>
                <a:gd name="connsiteY64" fmla="*/ 715008 h 1121663"/>
                <a:gd name="connsiteX65" fmla="*/ 1481907 w 1609462"/>
                <a:gd name="connsiteY65" fmla="*/ 726358 h 1121663"/>
                <a:gd name="connsiteX66" fmla="*/ 1482688 w 1609462"/>
                <a:gd name="connsiteY66" fmla="*/ 726358 h 1121663"/>
                <a:gd name="connsiteX67" fmla="*/ 1488156 w 1609462"/>
                <a:gd name="connsiteY67" fmla="*/ 726358 h 1121663"/>
                <a:gd name="connsiteX68" fmla="*/ 1488156 w 1609462"/>
                <a:gd name="connsiteY68" fmla="*/ 725547 h 1121663"/>
                <a:gd name="connsiteX69" fmla="*/ 1488156 w 1609462"/>
                <a:gd name="connsiteY69" fmla="*/ 719872 h 1121663"/>
                <a:gd name="connsiteX70" fmla="*/ 1519395 w 1609462"/>
                <a:gd name="connsiteY70" fmla="*/ 719872 h 1121663"/>
                <a:gd name="connsiteX71" fmla="*/ 1519395 w 1609462"/>
                <a:gd name="connsiteY71" fmla="*/ 743652 h 1121663"/>
                <a:gd name="connsiteX72" fmla="*/ 1520436 w 1609462"/>
                <a:gd name="connsiteY72" fmla="*/ 743652 h 1121663"/>
                <a:gd name="connsiteX73" fmla="*/ 1527726 w 1609462"/>
                <a:gd name="connsiteY73" fmla="*/ 743652 h 1121663"/>
                <a:gd name="connsiteX74" fmla="*/ 1527726 w 1609462"/>
                <a:gd name="connsiteY74" fmla="*/ 744733 h 1121663"/>
                <a:gd name="connsiteX75" fmla="*/ 1527726 w 1609462"/>
                <a:gd name="connsiteY75" fmla="*/ 752299 h 1121663"/>
                <a:gd name="connsiteX76" fmla="*/ 1528507 w 1609462"/>
                <a:gd name="connsiteY76" fmla="*/ 752299 h 1121663"/>
                <a:gd name="connsiteX77" fmla="*/ 1533974 w 1609462"/>
                <a:gd name="connsiteY77" fmla="*/ 752299 h 1121663"/>
                <a:gd name="connsiteX78" fmla="*/ 1533974 w 1609462"/>
                <a:gd name="connsiteY78" fmla="*/ 750137 h 1121663"/>
                <a:gd name="connsiteX79" fmla="*/ 1533974 w 1609462"/>
                <a:gd name="connsiteY79" fmla="*/ 735005 h 1121663"/>
                <a:gd name="connsiteX80" fmla="*/ 1535015 w 1609462"/>
                <a:gd name="connsiteY80" fmla="*/ 735005 h 1121663"/>
                <a:gd name="connsiteX81" fmla="*/ 1542304 w 1609462"/>
                <a:gd name="connsiteY81" fmla="*/ 735005 h 1121663"/>
                <a:gd name="connsiteX82" fmla="*/ 1542304 w 1609462"/>
                <a:gd name="connsiteY82" fmla="*/ 736086 h 1121663"/>
                <a:gd name="connsiteX83" fmla="*/ 1542304 w 1609462"/>
                <a:gd name="connsiteY83" fmla="*/ 743652 h 1121663"/>
                <a:gd name="connsiteX84" fmla="*/ 1547771 w 1609462"/>
                <a:gd name="connsiteY84" fmla="*/ 741659 h 1121663"/>
                <a:gd name="connsiteX85" fmla="*/ 1548552 w 1609462"/>
                <a:gd name="connsiteY85" fmla="*/ 740679 h 1121663"/>
                <a:gd name="connsiteX86" fmla="*/ 1548552 w 1609462"/>
                <a:gd name="connsiteY86" fmla="*/ 735005 h 1121663"/>
                <a:gd name="connsiteX87" fmla="*/ 1588123 w 1609462"/>
                <a:gd name="connsiteY87" fmla="*/ 735005 h 1121663"/>
                <a:gd name="connsiteX88" fmla="*/ 1588123 w 1609462"/>
                <a:gd name="connsiteY88" fmla="*/ 758784 h 1121663"/>
                <a:gd name="connsiteX89" fmla="*/ 1590205 w 1609462"/>
                <a:gd name="connsiteY89" fmla="*/ 758784 h 1121663"/>
                <a:gd name="connsiteX90" fmla="*/ 1604783 w 1609462"/>
                <a:gd name="connsiteY90" fmla="*/ 758784 h 1121663"/>
                <a:gd name="connsiteX91" fmla="*/ 1604783 w 1609462"/>
                <a:gd name="connsiteY91" fmla="*/ 759865 h 1121663"/>
                <a:gd name="connsiteX92" fmla="*/ 1604783 w 1609462"/>
                <a:gd name="connsiteY92" fmla="*/ 767431 h 1121663"/>
                <a:gd name="connsiteX93" fmla="*/ 1606606 w 1609462"/>
                <a:gd name="connsiteY93" fmla="*/ 767431 h 1121663"/>
                <a:gd name="connsiteX94" fmla="*/ 1609462 w 1609462"/>
                <a:gd name="connsiteY94" fmla="*/ 767431 h 1121663"/>
                <a:gd name="connsiteX95" fmla="*/ 1609462 w 1609462"/>
                <a:gd name="connsiteY95" fmla="*/ 1121663 h 1121663"/>
                <a:gd name="connsiteX96" fmla="*/ 0 w 1609462"/>
                <a:gd name="connsiteY96" fmla="*/ 1121663 h 1121663"/>
                <a:gd name="connsiteX97" fmla="*/ 43213 w 1609462"/>
                <a:gd name="connsiteY97" fmla="*/ 1048827 h 1121663"/>
                <a:gd name="connsiteX98" fmla="*/ 84500 w 1609462"/>
                <a:gd name="connsiteY98" fmla="*/ 1045519 h 1121663"/>
                <a:gd name="connsiteX99" fmla="*/ 84500 w 1609462"/>
                <a:gd name="connsiteY99" fmla="*/ 1012974 h 1121663"/>
                <a:gd name="connsiteX100" fmla="*/ 130311 w 1609462"/>
                <a:gd name="connsiteY100" fmla="*/ 1012974 h 1121663"/>
                <a:gd name="connsiteX101" fmla="*/ 130311 w 1609462"/>
                <a:gd name="connsiteY101" fmla="*/ 994377 h 1121663"/>
                <a:gd name="connsiteX102" fmla="*/ 226515 w 1609462"/>
                <a:gd name="connsiteY102" fmla="*/ 994377 h 1121663"/>
                <a:gd name="connsiteX103" fmla="*/ 226515 w 1609462"/>
                <a:gd name="connsiteY103" fmla="*/ 1006000 h 1121663"/>
                <a:gd name="connsiteX104" fmla="*/ 288359 w 1609462"/>
                <a:gd name="connsiteY104" fmla="*/ 1006000 h 1121663"/>
                <a:gd name="connsiteX105" fmla="*/ 288359 w 1609462"/>
                <a:gd name="connsiteY105" fmla="*/ 1012974 h 1121663"/>
                <a:gd name="connsiteX106" fmla="*/ 306683 w 1609462"/>
                <a:gd name="connsiteY106" fmla="*/ 1012974 h 1121663"/>
                <a:gd name="connsiteX107" fmla="*/ 306683 w 1609462"/>
                <a:gd name="connsiteY107" fmla="*/ 1019948 h 1121663"/>
                <a:gd name="connsiteX108" fmla="*/ 322717 w 1609462"/>
                <a:gd name="connsiteY108" fmla="*/ 1019948 h 1121663"/>
                <a:gd name="connsiteX109" fmla="*/ 322717 w 1609462"/>
                <a:gd name="connsiteY109" fmla="*/ 915339 h 1121663"/>
                <a:gd name="connsiteX110" fmla="*/ 370819 w 1609462"/>
                <a:gd name="connsiteY110" fmla="*/ 901391 h 1121663"/>
                <a:gd name="connsiteX111" fmla="*/ 460150 w 1609462"/>
                <a:gd name="connsiteY111" fmla="*/ 901391 h 1121663"/>
                <a:gd name="connsiteX112" fmla="*/ 460150 w 1609462"/>
                <a:gd name="connsiteY112" fmla="*/ 734017 h 1121663"/>
                <a:gd name="connsiteX113" fmla="*/ 485346 w 1609462"/>
                <a:gd name="connsiteY113" fmla="*/ 722393 h 1121663"/>
                <a:gd name="connsiteX114" fmla="*/ 595293 w 1609462"/>
                <a:gd name="connsiteY114" fmla="*/ 703796 h 1121663"/>
                <a:gd name="connsiteX115" fmla="*/ 634232 w 1609462"/>
                <a:gd name="connsiteY115" fmla="*/ 715419 h 1121663"/>
                <a:gd name="connsiteX116" fmla="*/ 641104 w 1609462"/>
                <a:gd name="connsiteY116" fmla="*/ 722393 h 1121663"/>
                <a:gd name="connsiteX117" fmla="*/ 641104 w 1609462"/>
                <a:gd name="connsiteY117" fmla="*/ 1033896 h 1121663"/>
                <a:gd name="connsiteX118" fmla="*/ 657138 w 1609462"/>
                <a:gd name="connsiteY118" fmla="*/ 1033896 h 1121663"/>
                <a:gd name="connsiteX119" fmla="*/ 657138 w 1609462"/>
                <a:gd name="connsiteY119" fmla="*/ 908365 h 1121663"/>
                <a:gd name="connsiteX120" fmla="*/ 670881 w 1609462"/>
                <a:gd name="connsiteY120" fmla="*/ 908365 h 1121663"/>
                <a:gd name="connsiteX121" fmla="*/ 670881 w 1609462"/>
                <a:gd name="connsiteY121" fmla="*/ 896742 h 1121663"/>
                <a:gd name="connsiteX122" fmla="*/ 684624 w 1609462"/>
                <a:gd name="connsiteY122" fmla="*/ 889768 h 1121663"/>
                <a:gd name="connsiteX123" fmla="*/ 696077 w 1609462"/>
                <a:gd name="connsiteY123" fmla="*/ 889768 h 1121663"/>
                <a:gd name="connsiteX124" fmla="*/ 696077 w 1609462"/>
                <a:gd name="connsiteY124" fmla="*/ 878145 h 1121663"/>
                <a:gd name="connsiteX125" fmla="*/ 705239 w 1609462"/>
                <a:gd name="connsiteY125" fmla="*/ 871171 h 1121663"/>
                <a:gd name="connsiteX126" fmla="*/ 728146 w 1609462"/>
                <a:gd name="connsiteY126" fmla="*/ 871171 h 1121663"/>
                <a:gd name="connsiteX127" fmla="*/ 728146 w 1609462"/>
                <a:gd name="connsiteY127" fmla="*/ 908365 h 1121663"/>
                <a:gd name="connsiteX128" fmla="*/ 776247 w 1609462"/>
                <a:gd name="connsiteY128" fmla="*/ 908365 h 1121663"/>
                <a:gd name="connsiteX129" fmla="*/ 776247 w 1609462"/>
                <a:gd name="connsiteY129" fmla="*/ 1038546 h 1121663"/>
                <a:gd name="connsiteX130" fmla="*/ 794571 w 1609462"/>
                <a:gd name="connsiteY130" fmla="*/ 1038546 h 1121663"/>
                <a:gd name="connsiteX131" fmla="*/ 812895 w 1609462"/>
                <a:gd name="connsiteY131" fmla="*/ 1031572 h 1121663"/>
                <a:gd name="connsiteX132" fmla="*/ 812895 w 1609462"/>
                <a:gd name="connsiteY132" fmla="*/ 1022273 h 1121663"/>
                <a:gd name="connsiteX133" fmla="*/ 806024 w 1609462"/>
                <a:gd name="connsiteY133" fmla="*/ 1019948 h 1121663"/>
                <a:gd name="connsiteX134" fmla="*/ 806024 w 1609462"/>
                <a:gd name="connsiteY134" fmla="*/ 1012974 h 1121663"/>
                <a:gd name="connsiteX135" fmla="*/ 812895 w 1609462"/>
                <a:gd name="connsiteY135" fmla="*/ 1008325 h 1121663"/>
                <a:gd name="connsiteX136" fmla="*/ 812895 w 1609462"/>
                <a:gd name="connsiteY136" fmla="*/ 957183 h 1121663"/>
                <a:gd name="connsiteX137" fmla="*/ 806024 w 1609462"/>
                <a:gd name="connsiteY137" fmla="*/ 954858 h 1121663"/>
                <a:gd name="connsiteX138" fmla="*/ 806024 w 1609462"/>
                <a:gd name="connsiteY138" fmla="*/ 947884 h 1121663"/>
                <a:gd name="connsiteX139" fmla="*/ 812895 w 1609462"/>
                <a:gd name="connsiteY139" fmla="*/ 943235 h 1121663"/>
                <a:gd name="connsiteX140" fmla="*/ 817477 w 1609462"/>
                <a:gd name="connsiteY140" fmla="*/ 938586 h 1121663"/>
                <a:gd name="connsiteX141" fmla="*/ 817477 w 1609462"/>
                <a:gd name="connsiteY141" fmla="*/ 929287 h 1121663"/>
                <a:gd name="connsiteX142" fmla="*/ 812895 w 1609462"/>
                <a:gd name="connsiteY142" fmla="*/ 929287 h 1121663"/>
                <a:gd name="connsiteX143" fmla="*/ 812895 w 1609462"/>
                <a:gd name="connsiteY143" fmla="*/ 922313 h 1121663"/>
                <a:gd name="connsiteX144" fmla="*/ 819767 w 1609462"/>
                <a:gd name="connsiteY144" fmla="*/ 917664 h 1121663"/>
                <a:gd name="connsiteX145" fmla="*/ 856416 w 1609462"/>
                <a:gd name="connsiteY145" fmla="*/ 852574 h 1121663"/>
                <a:gd name="connsiteX146" fmla="*/ 851835 w 1609462"/>
                <a:gd name="connsiteY146" fmla="*/ 850249 h 1121663"/>
                <a:gd name="connsiteX147" fmla="*/ 851835 w 1609462"/>
                <a:gd name="connsiteY147" fmla="*/ 843275 h 1121663"/>
                <a:gd name="connsiteX148" fmla="*/ 858706 w 1609462"/>
                <a:gd name="connsiteY148" fmla="*/ 840950 h 1121663"/>
                <a:gd name="connsiteX149" fmla="*/ 858706 w 1609462"/>
                <a:gd name="connsiteY149" fmla="*/ 831652 h 1121663"/>
                <a:gd name="connsiteX150" fmla="*/ 863288 w 1609462"/>
                <a:gd name="connsiteY150" fmla="*/ 831652 h 1121663"/>
                <a:gd name="connsiteX151" fmla="*/ 863288 w 1609462"/>
                <a:gd name="connsiteY151" fmla="*/ 810730 h 1121663"/>
                <a:gd name="connsiteX152" fmla="*/ 858706 w 1609462"/>
                <a:gd name="connsiteY152" fmla="*/ 810730 h 1121663"/>
                <a:gd name="connsiteX153" fmla="*/ 858706 w 1609462"/>
                <a:gd name="connsiteY153" fmla="*/ 806081 h 1121663"/>
                <a:gd name="connsiteX154" fmla="*/ 863288 w 1609462"/>
                <a:gd name="connsiteY154" fmla="*/ 803756 h 1121663"/>
                <a:gd name="connsiteX155" fmla="*/ 874740 w 1609462"/>
                <a:gd name="connsiteY155" fmla="*/ 787483 h 1121663"/>
                <a:gd name="connsiteX156" fmla="*/ 877030 w 1609462"/>
                <a:gd name="connsiteY156" fmla="*/ 778185 h 1121663"/>
                <a:gd name="connsiteX157" fmla="*/ 877030 w 1609462"/>
                <a:gd name="connsiteY157" fmla="*/ 752614 h 1121663"/>
                <a:gd name="connsiteX158" fmla="*/ 877317 w 1609462"/>
                <a:gd name="connsiteY158" fmla="*/ 751742 h 1121663"/>
                <a:gd name="connsiteX159" fmla="*/ 879321 w 1609462"/>
                <a:gd name="connsiteY159" fmla="*/ 745640 h 1121663"/>
                <a:gd name="connsiteX160" fmla="*/ 879607 w 1609462"/>
                <a:gd name="connsiteY160" fmla="*/ 746512 h 1121663"/>
                <a:gd name="connsiteX161" fmla="*/ 881612 w 1609462"/>
                <a:gd name="connsiteY161" fmla="*/ 752614 h 1121663"/>
                <a:gd name="connsiteX162" fmla="*/ 883902 w 1609462"/>
                <a:gd name="connsiteY162" fmla="*/ 778185 h 1121663"/>
                <a:gd name="connsiteX163" fmla="*/ 883902 w 1609462"/>
                <a:gd name="connsiteY163" fmla="*/ 785159 h 1121663"/>
                <a:gd name="connsiteX164" fmla="*/ 895356 w 1609462"/>
                <a:gd name="connsiteY164" fmla="*/ 803756 h 1121663"/>
                <a:gd name="connsiteX165" fmla="*/ 899937 w 1609462"/>
                <a:gd name="connsiteY165" fmla="*/ 806081 h 1121663"/>
                <a:gd name="connsiteX166" fmla="*/ 899937 w 1609462"/>
                <a:gd name="connsiteY166" fmla="*/ 810730 h 1121663"/>
                <a:gd name="connsiteX167" fmla="*/ 897647 w 1609462"/>
                <a:gd name="connsiteY167" fmla="*/ 831652 h 1121663"/>
                <a:gd name="connsiteX168" fmla="*/ 902227 w 1609462"/>
                <a:gd name="connsiteY168" fmla="*/ 840950 h 1121663"/>
                <a:gd name="connsiteX169" fmla="*/ 906809 w 1609462"/>
                <a:gd name="connsiteY169" fmla="*/ 843275 h 1121663"/>
                <a:gd name="connsiteX170" fmla="*/ 906809 w 1609462"/>
                <a:gd name="connsiteY170" fmla="*/ 850249 h 1121663"/>
                <a:gd name="connsiteX171" fmla="*/ 902227 w 1609462"/>
                <a:gd name="connsiteY171" fmla="*/ 852574 h 1121663"/>
                <a:gd name="connsiteX172" fmla="*/ 929142 w 1609462"/>
                <a:gd name="connsiteY172" fmla="*/ 879889 h 1121663"/>
                <a:gd name="connsiteX173" fmla="*/ 938277 w 1609462"/>
                <a:gd name="connsiteY173" fmla="*/ 915339 h 1121663"/>
                <a:gd name="connsiteX174" fmla="*/ 970944 w 1609462"/>
                <a:gd name="connsiteY174" fmla="*/ 915339 h 1121663"/>
                <a:gd name="connsiteX175" fmla="*/ 970944 w 1609462"/>
                <a:gd name="connsiteY175" fmla="*/ 886329 h 1121663"/>
                <a:gd name="connsiteX176" fmla="*/ 965411 w 1609462"/>
                <a:gd name="connsiteY176" fmla="*/ 886329 h 1121663"/>
                <a:gd name="connsiteX177" fmla="*/ 965411 w 1609462"/>
                <a:gd name="connsiteY177" fmla="*/ 724196 h 1121663"/>
                <a:gd name="connsiteX178" fmla="*/ 986238 w 1609462"/>
                <a:gd name="connsiteY178" fmla="*/ 724196 h 1121663"/>
                <a:gd name="connsiteX179" fmla="*/ 986759 w 1609462"/>
                <a:gd name="connsiteY179" fmla="*/ 723115 h 1121663"/>
                <a:gd name="connsiteX180" fmla="*/ 990403 w 1609462"/>
                <a:gd name="connsiteY180" fmla="*/ 715549 h 1121663"/>
                <a:gd name="connsiteX181" fmla="*/ 992226 w 1609462"/>
                <a:gd name="connsiteY181" fmla="*/ 715819 h 1121663"/>
                <a:gd name="connsiteX182" fmla="*/ 1004982 w 1609462"/>
                <a:gd name="connsiteY182" fmla="*/ 717710 h 1121663"/>
                <a:gd name="connsiteX183" fmla="*/ 1005502 w 1609462"/>
                <a:gd name="connsiteY183" fmla="*/ 719062 h 1121663"/>
                <a:gd name="connsiteX184" fmla="*/ 1009146 w 1609462"/>
                <a:gd name="connsiteY184" fmla="*/ 728519 h 1121663"/>
                <a:gd name="connsiteX185" fmla="*/ 1036221 w 1609462"/>
                <a:gd name="connsiteY185" fmla="*/ 730681 h 1121663"/>
                <a:gd name="connsiteX186" fmla="*/ 1036221 w 1609462"/>
                <a:gd name="connsiteY186" fmla="*/ 607460 h 1121663"/>
                <a:gd name="connsiteX187" fmla="*/ 1038304 w 1609462"/>
                <a:gd name="connsiteY187" fmla="*/ 607460 h 1121663"/>
                <a:gd name="connsiteX188" fmla="*/ 1052883 w 1609462"/>
                <a:gd name="connsiteY188" fmla="*/ 607460 h 1121663"/>
                <a:gd name="connsiteX189" fmla="*/ 1052883 w 1609462"/>
                <a:gd name="connsiteY189" fmla="*/ 471268 h 1121663"/>
                <a:gd name="connsiteX190" fmla="*/ 1054704 w 1609462"/>
                <a:gd name="connsiteY190" fmla="*/ 471268 h 1121663"/>
                <a:gd name="connsiteX191" fmla="*/ 1067461 w 1609462"/>
                <a:gd name="connsiteY191" fmla="*/ 471268 h 1121663"/>
                <a:gd name="connsiteX192" fmla="*/ 1067461 w 1609462"/>
                <a:gd name="connsiteY192" fmla="*/ 356694 h 1121663"/>
                <a:gd name="connsiteX193" fmla="*/ 1071626 w 1609462"/>
                <a:gd name="connsiteY193" fmla="*/ 328590 h 1121663"/>
                <a:gd name="connsiteX194" fmla="*/ 1073709 w 1609462"/>
                <a:gd name="connsiteY194" fmla="*/ 328590 h 1121663"/>
                <a:gd name="connsiteX195" fmla="*/ 1088288 w 1609462"/>
                <a:gd name="connsiteY195" fmla="*/ 328590 h 1121663"/>
                <a:gd name="connsiteX196" fmla="*/ 1125775 w 1609462"/>
                <a:gd name="connsiteY196" fmla="*/ 246444 h 1121663"/>
                <a:gd name="connsiteX197" fmla="*/ 1129941 w 1609462"/>
                <a:gd name="connsiteY197" fmla="*/ 0 h 1121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609462" h="1121663">
                  <a:moveTo>
                    <a:pt x="1129941" y="0"/>
                  </a:moveTo>
                  <a:cubicBezTo>
                    <a:pt x="1129941" y="18"/>
                    <a:pt x="1129957" y="2040"/>
                    <a:pt x="1132023" y="246444"/>
                  </a:cubicBezTo>
                  <a:cubicBezTo>
                    <a:pt x="1132035" y="246468"/>
                    <a:pt x="1132698" y="247808"/>
                    <a:pt x="1171593" y="326429"/>
                  </a:cubicBezTo>
                  <a:cubicBezTo>
                    <a:pt x="1171601" y="326429"/>
                    <a:pt x="1171715" y="326429"/>
                    <a:pt x="1173676" y="326429"/>
                  </a:cubicBezTo>
                  <a:lnTo>
                    <a:pt x="1188254" y="326429"/>
                  </a:lnTo>
                  <a:cubicBezTo>
                    <a:pt x="1188254" y="326443"/>
                    <a:pt x="1188254" y="327005"/>
                    <a:pt x="1188254" y="350208"/>
                  </a:cubicBezTo>
                  <a:cubicBezTo>
                    <a:pt x="1188256" y="350214"/>
                    <a:pt x="1188295" y="350272"/>
                    <a:pt x="1188776" y="351019"/>
                  </a:cubicBezTo>
                  <a:lnTo>
                    <a:pt x="1192420" y="356694"/>
                  </a:lnTo>
                  <a:cubicBezTo>
                    <a:pt x="1192420" y="356714"/>
                    <a:pt x="1192420" y="358229"/>
                    <a:pt x="1192420" y="471268"/>
                  </a:cubicBezTo>
                  <a:cubicBezTo>
                    <a:pt x="1192428" y="471268"/>
                    <a:pt x="1192572" y="471268"/>
                    <a:pt x="1194762" y="471268"/>
                  </a:cubicBezTo>
                  <a:lnTo>
                    <a:pt x="1211164" y="471268"/>
                  </a:lnTo>
                  <a:cubicBezTo>
                    <a:pt x="1211164" y="471288"/>
                    <a:pt x="1211164" y="472923"/>
                    <a:pt x="1211164" y="611783"/>
                  </a:cubicBezTo>
                  <a:cubicBezTo>
                    <a:pt x="1211174" y="611782"/>
                    <a:pt x="1211289" y="611761"/>
                    <a:pt x="1212726" y="611513"/>
                  </a:cubicBezTo>
                  <a:lnTo>
                    <a:pt x="1223660" y="609622"/>
                  </a:lnTo>
                  <a:cubicBezTo>
                    <a:pt x="1223660" y="609644"/>
                    <a:pt x="1223629" y="610978"/>
                    <a:pt x="1221577" y="698254"/>
                  </a:cubicBezTo>
                  <a:cubicBezTo>
                    <a:pt x="1221587" y="698256"/>
                    <a:pt x="1221701" y="698276"/>
                    <a:pt x="1223139" y="698525"/>
                  </a:cubicBezTo>
                  <a:lnTo>
                    <a:pt x="1234073" y="700416"/>
                  </a:lnTo>
                  <a:cubicBezTo>
                    <a:pt x="1234075" y="700423"/>
                    <a:pt x="1234095" y="700487"/>
                    <a:pt x="1234332" y="701227"/>
                  </a:cubicBezTo>
                  <a:lnTo>
                    <a:pt x="1236155" y="706902"/>
                  </a:lnTo>
                  <a:cubicBezTo>
                    <a:pt x="1236157" y="706893"/>
                    <a:pt x="1236204" y="706750"/>
                    <a:pt x="1236936" y="704470"/>
                  </a:cubicBezTo>
                  <a:lnTo>
                    <a:pt x="1242403" y="687446"/>
                  </a:lnTo>
                  <a:cubicBezTo>
                    <a:pt x="1242411" y="687446"/>
                    <a:pt x="1242513" y="687446"/>
                    <a:pt x="1244225" y="687446"/>
                  </a:cubicBezTo>
                  <a:lnTo>
                    <a:pt x="1256982" y="687446"/>
                  </a:lnTo>
                  <a:cubicBezTo>
                    <a:pt x="1256982" y="687463"/>
                    <a:pt x="1256982" y="688156"/>
                    <a:pt x="1256982" y="719872"/>
                  </a:cubicBezTo>
                  <a:cubicBezTo>
                    <a:pt x="1256988" y="719877"/>
                    <a:pt x="1257067" y="719917"/>
                    <a:pt x="1258023" y="720413"/>
                  </a:cubicBezTo>
                  <a:lnTo>
                    <a:pt x="1265313" y="724196"/>
                  </a:lnTo>
                  <a:cubicBezTo>
                    <a:pt x="1265313" y="724205"/>
                    <a:pt x="1265313" y="724306"/>
                    <a:pt x="1265313" y="725547"/>
                  </a:cubicBezTo>
                  <a:lnTo>
                    <a:pt x="1265313" y="735005"/>
                  </a:lnTo>
                  <a:cubicBezTo>
                    <a:pt x="1265333" y="735005"/>
                    <a:pt x="1266266" y="735005"/>
                    <a:pt x="1311131" y="735005"/>
                  </a:cubicBezTo>
                  <a:cubicBezTo>
                    <a:pt x="1311131" y="735013"/>
                    <a:pt x="1311131" y="735096"/>
                    <a:pt x="1311131" y="736086"/>
                  </a:cubicBezTo>
                  <a:lnTo>
                    <a:pt x="1311131" y="743652"/>
                  </a:lnTo>
                  <a:cubicBezTo>
                    <a:pt x="1311140" y="743652"/>
                    <a:pt x="1311264" y="743652"/>
                    <a:pt x="1313213" y="743652"/>
                  </a:cubicBezTo>
                  <a:lnTo>
                    <a:pt x="1327791" y="743652"/>
                  </a:lnTo>
                  <a:cubicBezTo>
                    <a:pt x="1327791" y="743634"/>
                    <a:pt x="1327791" y="742905"/>
                    <a:pt x="1327791" y="713387"/>
                  </a:cubicBezTo>
                  <a:cubicBezTo>
                    <a:pt x="1327813" y="713387"/>
                    <a:pt x="1328769" y="713387"/>
                    <a:pt x="1373609" y="713387"/>
                  </a:cubicBezTo>
                  <a:cubicBezTo>
                    <a:pt x="1373609" y="713379"/>
                    <a:pt x="1373609" y="713282"/>
                    <a:pt x="1373609" y="712036"/>
                  </a:cubicBezTo>
                  <a:lnTo>
                    <a:pt x="1373609" y="702578"/>
                  </a:lnTo>
                  <a:cubicBezTo>
                    <a:pt x="1373616" y="702578"/>
                    <a:pt x="1373692" y="702578"/>
                    <a:pt x="1374651" y="702578"/>
                  </a:cubicBezTo>
                  <a:lnTo>
                    <a:pt x="1381940" y="702578"/>
                  </a:lnTo>
                  <a:cubicBezTo>
                    <a:pt x="1381940" y="702571"/>
                    <a:pt x="1381940" y="702458"/>
                    <a:pt x="1381940" y="700687"/>
                  </a:cubicBezTo>
                  <a:lnTo>
                    <a:pt x="1381940" y="687446"/>
                  </a:lnTo>
                  <a:cubicBezTo>
                    <a:pt x="1381950" y="687446"/>
                    <a:pt x="1382024" y="687446"/>
                    <a:pt x="1382721" y="687446"/>
                  </a:cubicBezTo>
                  <a:lnTo>
                    <a:pt x="1388188" y="687446"/>
                  </a:lnTo>
                  <a:cubicBezTo>
                    <a:pt x="1388188" y="687439"/>
                    <a:pt x="1388188" y="687354"/>
                    <a:pt x="1388188" y="686365"/>
                  </a:cubicBezTo>
                  <a:lnTo>
                    <a:pt x="1388188" y="678798"/>
                  </a:lnTo>
                  <a:cubicBezTo>
                    <a:pt x="1388196" y="678798"/>
                    <a:pt x="1388323" y="678798"/>
                    <a:pt x="1390271" y="678798"/>
                  </a:cubicBezTo>
                  <a:lnTo>
                    <a:pt x="1404849" y="678798"/>
                  </a:lnTo>
                  <a:cubicBezTo>
                    <a:pt x="1404849" y="678805"/>
                    <a:pt x="1404849" y="678882"/>
                    <a:pt x="1404849" y="679879"/>
                  </a:cubicBezTo>
                  <a:lnTo>
                    <a:pt x="1404849" y="687446"/>
                  </a:lnTo>
                  <a:cubicBezTo>
                    <a:pt x="1404861" y="687446"/>
                    <a:pt x="1405376" y="687446"/>
                    <a:pt x="1427758" y="687446"/>
                  </a:cubicBezTo>
                  <a:cubicBezTo>
                    <a:pt x="1427758" y="687438"/>
                    <a:pt x="1427758" y="687324"/>
                    <a:pt x="1427758" y="685554"/>
                  </a:cubicBezTo>
                  <a:lnTo>
                    <a:pt x="1427758" y="672313"/>
                  </a:lnTo>
                  <a:cubicBezTo>
                    <a:pt x="1427764" y="672313"/>
                    <a:pt x="1427864" y="672313"/>
                    <a:pt x="1429581" y="672313"/>
                  </a:cubicBezTo>
                  <a:lnTo>
                    <a:pt x="1442337" y="672313"/>
                  </a:lnTo>
                  <a:cubicBezTo>
                    <a:pt x="1442337" y="672325"/>
                    <a:pt x="1442337" y="672839"/>
                    <a:pt x="1442337" y="696093"/>
                  </a:cubicBezTo>
                  <a:cubicBezTo>
                    <a:pt x="1442344" y="696093"/>
                    <a:pt x="1442426" y="696093"/>
                    <a:pt x="1443379" y="696093"/>
                  </a:cubicBezTo>
                  <a:lnTo>
                    <a:pt x="1450668" y="696093"/>
                  </a:lnTo>
                  <a:cubicBezTo>
                    <a:pt x="1450668" y="696087"/>
                    <a:pt x="1450668" y="696006"/>
                    <a:pt x="1450668" y="695012"/>
                  </a:cubicBezTo>
                  <a:lnTo>
                    <a:pt x="1450668" y="687446"/>
                  </a:lnTo>
                  <a:cubicBezTo>
                    <a:pt x="1450677" y="687446"/>
                    <a:pt x="1450798" y="687446"/>
                    <a:pt x="1452489" y="687446"/>
                  </a:cubicBezTo>
                  <a:lnTo>
                    <a:pt x="1465246" y="687446"/>
                  </a:lnTo>
                  <a:cubicBezTo>
                    <a:pt x="1465246" y="687459"/>
                    <a:pt x="1465246" y="688018"/>
                    <a:pt x="1465246" y="713387"/>
                  </a:cubicBezTo>
                  <a:cubicBezTo>
                    <a:pt x="1465254" y="713387"/>
                    <a:pt x="1465376" y="713387"/>
                    <a:pt x="1467329" y="713387"/>
                  </a:cubicBezTo>
                  <a:lnTo>
                    <a:pt x="1481907" y="713387"/>
                  </a:lnTo>
                  <a:cubicBezTo>
                    <a:pt x="1481907" y="713398"/>
                    <a:pt x="1481907" y="713513"/>
                    <a:pt x="1481907" y="715008"/>
                  </a:cubicBezTo>
                  <a:lnTo>
                    <a:pt x="1481907" y="726358"/>
                  </a:lnTo>
                  <a:cubicBezTo>
                    <a:pt x="1481915" y="726358"/>
                    <a:pt x="1481988" y="726358"/>
                    <a:pt x="1482688" y="726358"/>
                  </a:cubicBezTo>
                  <a:lnTo>
                    <a:pt x="1488156" y="726358"/>
                  </a:lnTo>
                  <a:cubicBezTo>
                    <a:pt x="1488156" y="726350"/>
                    <a:pt x="1488156" y="726274"/>
                    <a:pt x="1488156" y="725547"/>
                  </a:cubicBezTo>
                  <a:lnTo>
                    <a:pt x="1488156" y="719872"/>
                  </a:lnTo>
                  <a:cubicBezTo>
                    <a:pt x="1488173" y="719872"/>
                    <a:pt x="1488912" y="719872"/>
                    <a:pt x="1519395" y="719872"/>
                  </a:cubicBezTo>
                  <a:cubicBezTo>
                    <a:pt x="1519395" y="719886"/>
                    <a:pt x="1519395" y="720449"/>
                    <a:pt x="1519395" y="743652"/>
                  </a:cubicBezTo>
                  <a:cubicBezTo>
                    <a:pt x="1519402" y="743652"/>
                    <a:pt x="1519483" y="743652"/>
                    <a:pt x="1520436" y="743652"/>
                  </a:cubicBezTo>
                  <a:lnTo>
                    <a:pt x="1527726" y="743652"/>
                  </a:lnTo>
                  <a:cubicBezTo>
                    <a:pt x="1527726" y="743659"/>
                    <a:pt x="1527726" y="743732"/>
                    <a:pt x="1527726" y="744733"/>
                  </a:cubicBezTo>
                  <a:lnTo>
                    <a:pt x="1527726" y="752299"/>
                  </a:lnTo>
                  <a:cubicBezTo>
                    <a:pt x="1527735" y="752299"/>
                    <a:pt x="1527810" y="752299"/>
                    <a:pt x="1528507" y="752299"/>
                  </a:cubicBezTo>
                  <a:lnTo>
                    <a:pt x="1533974" y="752299"/>
                  </a:lnTo>
                  <a:cubicBezTo>
                    <a:pt x="1533974" y="752292"/>
                    <a:pt x="1533974" y="752172"/>
                    <a:pt x="1533974" y="750137"/>
                  </a:cubicBezTo>
                  <a:lnTo>
                    <a:pt x="1533974" y="735005"/>
                  </a:lnTo>
                  <a:cubicBezTo>
                    <a:pt x="1533981" y="735005"/>
                    <a:pt x="1534061" y="735005"/>
                    <a:pt x="1535015" y="735005"/>
                  </a:cubicBezTo>
                  <a:lnTo>
                    <a:pt x="1542304" y="735005"/>
                  </a:lnTo>
                  <a:cubicBezTo>
                    <a:pt x="1542304" y="735013"/>
                    <a:pt x="1542304" y="735096"/>
                    <a:pt x="1542304" y="736086"/>
                  </a:cubicBezTo>
                  <a:lnTo>
                    <a:pt x="1542304" y="743652"/>
                  </a:lnTo>
                  <a:lnTo>
                    <a:pt x="1547771" y="741659"/>
                  </a:lnTo>
                  <a:cubicBezTo>
                    <a:pt x="1548552" y="741287"/>
                    <a:pt x="1548552" y="741085"/>
                    <a:pt x="1548552" y="740679"/>
                  </a:cubicBezTo>
                  <a:lnTo>
                    <a:pt x="1548552" y="735005"/>
                  </a:lnTo>
                  <a:cubicBezTo>
                    <a:pt x="1548570" y="735005"/>
                    <a:pt x="1549393" y="735005"/>
                    <a:pt x="1588123" y="735005"/>
                  </a:cubicBezTo>
                  <a:cubicBezTo>
                    <a:pt x="1588123" y="735019"/>
                    <a:pt x="1588123" y="735566"/>
                    <a:pt x="1588123" y="758784"/>
                  </a:cubicBezTo>
                  <a:cubicBezTo>
                    <a:pt x="1588131" y="758784"/>
                    <a:pt x="1588252" y="758784"/>
                    <a:pt x="1590205" y="758784"/>
                  </a:cubicBezTo>
                  <a:lnTo>
                    <a:pt x="1604783" y="758784"/>
                  </a:lnTo>
                  <a:cubicBezTo>
                    <a:pt x="1604783" y="758792"/>
                    <a:pt x="1604783" y="758874"/>
                    <a:pt x="1604783" y="759865"/>
                  </a:cubicBezTo>
                  <a:lnTo>
                    <a:pt x="1604783" y="767431"/>
                  </a:lnTo>
                  <a:cubicBezTo>
                    <a:pt x="1604793" y="767431"/>
                    <a:pt x="1604919" y="767431"/>
                    <a:pt x="1606606" y="767431"/>
                  </a:cubicBezTo>
                  <a:lnTo>
                    <a:pt x="1609462" y="767431"/>
                  </a:lnTo>
                  <a:lnTo>
                    <a:pt x="1609462" y="1121663"/>
                  </a:lnTo>
                  <a:lnTo>
                    <a:pt x="0" y="1121663"/>
                  </a:lnTo>
                  <a:lnTo>
                    <a:pt x="43213" y="1048827"/>
                  </a:lnTo>
                  <a:cubicBezTo>
                    <a:pt x="56785" y="1047723"/>
                    <a:pt x="70386" y="1046621"/>
                    <a:pt x="84500" y="1045519"/>
                  </a:cubicBezTo>
                  <a:cubicBezTo>
                    <a:pt x="84500" y="1033896"/>
                    <a:pt x="84500" y="1024598"/>
                    <a:pt x="84500" y="1012974"/>
                  </a:cubicBezTo>
                  <a:cubicBezTo>
                    <a:pt x="100534" y="1012974"/>
                    <a:pt x="116567" y="1012974"/>
                    <a:pt x="130311" y="1012974"/>
                  </a:cubicBezTo>
                  <a:cubicBezTo>
                    <a:pt x="130311" y="1006000"/>
                    <a:pt x="130311" y="1001351"/>
                    <a:pt x="130311" y="994377"/>
                  </a:cubicBezTo>
                  <a:cubicBezTo>
                    <a:pt x="162379" y="994377"/>
                    <a:pt x="194447" y="994377"/>
                    <a:pt x="226515" y="994377"/>
                  </a:cubicBezTo>
                  <a:cubicBezTo>
                    <a:pt x="226515" y="999026"/>
                    <a:pt x="226515" y="1001351"/>
                    <a:pt x="226515" y="1006000"/>
                  </a:cubicBezTo>
                  <a:cubicBezTo>
                    <a:pt x="247130" y="1006000"/>
                    <a:pt x="267744" y="1006000"/>
                    <a:pt x="288359" y="1006000"/>
                  </a:cubicBezTo>
                  <a:cubicBezTo>
                    <a:pt x="288359" y="1008325"/>
                    <a:pt x="288359" y="1010650"/>
                    <a:pt x="288359" y="1012974"/>
                  </a:cubicBezTo>
                  <a:cubicBezTo>
                    <a:pt x="292940" y="1012974"/>
                    <a:pt x="299812" y="1012974"/>
                    <a:pt x="306683" y="1012974"/>
                  </a:cubicBezTo>
                  <a:cubicBezTo>
                    <a:pt x="306683" y="1015299"/>
                    <a:pt x="306683" y="1017624"/>
                    <a:pt x="306683" y="1019948"/>
                  </a:cubicBezTo>
                  <a:cubicBezTo>
                    <a:pt x="311265" y="1019948"/>
                    <a:pt x="318136" y="1019948"/>
                    <a:pt x="322717" y="1019948"/>
                  </a:cubicBezTo>
                  <a:cubicBezTo>
                    <a:pt x="322717" y="985079"/>
                    <a:pt x="322717" y="950209"/>
                    <a:pt x="322717" y="915339"/>
                  </a:cubicBezTo>
                  <a:cubicBezTo>
                    <a:pt x="338751" y="910690"/>
                    <a:pt x="354786" y="906041"/>
                    <a:pt x="370819" y="901391"/>
                  </a:cubicBezTo>
                  <a:cubicBezTo>
                    <a:pt x="400597" y="901391"/>
                    <a:pt x="430373" y="901391"/>
                    <a:pt x="460150" y="901391"/>
                  </a:cubicBezTo>
                  <a:cubicBezTo>
                    <a:pt x="460150" y="845600"/>
                    <a:pt x="460150" y="789808"/>
                    <a:pt x="460150" y="734017"/>
                  </a:cubicBezTo>
                  <a:cubicBezTo>
                    <a:pt x="467022" y="729367"/>
                    <a:pt x="476184" y="727043"/>
                    <a:pt x="485346" y="722393"/>
                  </a:cubicBezTo>
                  <a:cubicBezTo>
                    <a:pt x="521995" y="717744"/>
                    <a:pt x="558644" y="710770"/>
                    <a:pt x="595293" y="703796"/>
                  </a:cubicBezTo>
                  <a:cubicBezTo>
                    <a:pt x="609037" y="708445"/>
                    <a:pt x="620489" y="713095"/>
                    <a:pt x="634232" y="715419"/>
                  </a:cubicBezTo>
                  <a:cubicBezTo>
                    <a:pt x="636523" y="717744"/>
                    <a:pt x="638814" y="720069"/>
                    <a:pt x="641104" y="722393"/>
                  </a:cubicBezTo>
                  <a:cubicBezTo>
                    <a:pt x="641104" y="827002"/>
                    <a:pt x="641104" y="931612"/>
                    <a:pt x="641104" y="1033896"/>
                  </a:cubicBezTo>
                  <a:cubicBezTo>
                    <a:pt x="645685" y="1033896"/>
                    <a:pt x="650266" y="1033896"/>
                    <a:pt x="657138" y="1033896"/>
                  </a:cubicBezTo>
                  <a:cubicBezTo>
                    <a:pt x="657138" y="992053"/>
                    <a:pt x="657138" y="950209"/>
                    <a:pt x="657138" y="908365"/>
                  </a:cubicBezTo>
                  <a:cubicBezTo>
                    <a:pt x="661719" y="908365"/>
                    <a:pt x="666300" y="908365"/>
                    <a:pt x="670881" y="908365"/>
                  </a:cubicBezTo>
                  <a:cubicBezTo>
                    <a:pt x="670881" y="903716"/>
                    <a:pt x="670881" y="901391"/>
                    <a:pt x="670881" y="896742"/>
                  </a:cubicBezTo>
                  <a:cubicBezTo>
                    <a:pt x="675462" y="894417"/>
                    <a:pt x="680043" y="892093"/>
                    <a:pt x="684624" y="889768"/>
                  </a:cubicBezTo>
                  <a:lnTo>
                    <a:pt x="696077" y="889768"/>
                  </a:lnTo>
                  <a:cubicBezTo>
                    <a:pt x="696077" y="885119"/>
                    <a:pt x="696077" y="882794"/>
                    <a:pt x="696077" y="878145"/>
                  </a:cubicBezTo>
                  <a:cubicBezTo>
                    <a:pt x="698368" y="875820"/>
                    <a:pt x="702949" y="873495"/>
                    <a:pt x="705239" y="871171"/>
                  </a:cubicBezTo>
                  <a:cubicBezTo>
                    <a:pt x="712111" y="871171"/>
                    <a:pt x="721274" y="871171"/>
                    <a:pt x="728146" y="871171"/>
                  </a:cubicBezTo>
                  <a:cubicBezTo>
                    <a:pt x="728146" y="882794"/>
                    <a:pt x="728146" y="896742"/>
                    <a:pt x="728146" y="908365"/>
                  </a:cubicBezTo>
                  <a:cubicBezTo>
                    <a:pt x="744180" y="908365"/>
                    <a:pt x="760213" y="908365"/>
                    <a:pt x="776247" y="908365"/>
                  </a:cubicBezTo>
                  <a:cubicBezTo>
                    <a:pt x="776247" y="952534"/>
                    <a:pt x="776247" y="994377"/>
                    <a:pt x="776247" y="1038546"/>
                  </a:cubicBezTo>
                  <a:cubicBezTo>
                    <a:pt x="783118" y="1038546"/>
                    <a:pt x="789990" y="1038546"/>
                    <a:pt x="794571" y="1038546"/>
                  </a:cubicBezTo>
                  <a:cubicBezTo>
                    <a:pt x="801443" y="1036221"/>
                    <a:pt x="806024" y="1033896"/>
                    <a:pt x="812895" y="1031572"/>
                  </a:cubicBezTo>
                  <a:cubicBezTo>
                    <a:pt x="812895" y="1026922"/>
                    <a:pt x="812895" y="1024598"/>
                    <a:pt x="812895" y="1022273"/>
                  </a:cubicBezTo>
                  <a:cubicBezTo>
                    <a:pt x="810605" y="1022273"/>
                    <a:pt x="808315" y="1019948"/>
                    <a:pt x="806024" y="1019948"/>
                  </a:cubicBezTo>
                  <a:cubicBezTo>
                    <a:pt x="806024" y="1017624"/>
                    <a:pt x="806024" y="1015299"/>
                    <a:pt x="806024" y="1012974"/>
                  </a:cubicBezTo>
                  <a:cubicBezTo>
                    <a:pt x="808315" y="1010650"/>
                    <a:pt x="810605" y="1010650"/>
                    <a:pt x="812895" y="1008325"/>
                  </a:cubicBezTo>
                  <a:cubicBezTo>
                    <a:pt x="812895" y="992053"/>
                    <a:pt x="812895" y="973455"/>
                    <a:pt x="812895" y="957183"/>
                  </a:cubicBezTo>
                  <a:cubicBezTo>
                    <a:pt x="810605" y="957183"/>
                    <a:pt x="808315" y="954858"/>
                    <a:pt x="806024" y="954858"/>
                  </a:cubicBezTo>
                  <a:cubicBezTo>
                    <a:pt x="806024" y="952534"/>
                    <a:pt x="806024" y="950209"/>
                    <a:pt x="806024" y="947884"/>
                  </a:cubicBezTo>
                  <a:cubicBezTo>
                    <a:pt x="808315" y="945560"/>
                    <a:pt x="810605" y="945560"/>
                    <a:pt x="812895" y="943235"/>
                  </a:cubicBezTo>
                  <a:lnTo>
                    <a:pt x="817477" y="938586"/>
                  </a:lnTo>
                  <a:lnTo>
                    <a:pt x="817477" y="929287"/>
                  </a:lnTo>
                  <a:cubicBezTo>
                    <a:pt x="815186" y="929287"/>
                    <a:pt x="815186" y="929287"/>
                    <a:pt x="812895" y="929287"/>
                  </a:cubicBezTo>
                  <a:cubicBezTo>
                    <a:pt x="812895" y="926962"/>
                    <a:pt x="812895" y="924638"/>
                    <a:pt x="812895" y="922313"/>
                  </a:cubicBezTo>
                  <a:cubicBezTo>
                    <a:pt x="815186" y="922313"/>
                    <a:pt x="817477" y="919988"/>
                    <a:pt x="819767" y="917664"/>
                  </a:cubicBezTo>
                  <a:cubicBezTo>
                    <a:pt x="822057" y="889768"/>
                    <a:pt x="828929" y="866522"/>
                    <a:pt x="856416" y="852574"/>
                  </a:cubicBezTo>
                  <a:cubicBezTo>
                    <a:pt x="854125" y="852574"/>
                    <a:pt x="854125" y="850249"/>
                    <a:pt x="851835" y="850249"/>
                  </a:cubicBezTo>
                  <a:cubicBezTo>
                    <a:pt x="851835" y="847924"/>
                    <a:pt x="851835" y="845600"/>
                    <a:pt x="851835" y="843275"/>
                  </a:cubicBezTo>
                  <a:cubicBezTo>
                    <a:pt x="854125" y="843275"/>
                    <a:pt x="856416" y="840950"/>
                    <a:pt x="858706" y="840950"/>
                  </a:cubicBezTo>
                  <a:cubicBezTo>
                    <a:pt x="858706" y="836301"/>
                    <a:pt x="858706" y="833976"/>
                    <a:pt x="858706" y="831652"/>
                  </a:cubicBezTo>
                  <a:cubicBezTo>
                    <a:pt x="860997" y="831652"/>
                    <a:pt x="860997" y="831652"/>
                    <a:pt x="863288" y="831652"/>
                  </a:cubicBezTo>
                  <a:cubicBezTo>
                    <a:pt x="863288" y="824678"/>
                    <a:pt x="863288" y="817704"/>
                    <a:pt x="863288" y="810730"/>
                  </a:cubicBezTo>
                  <a:cubicBezTo>
                    <a:pt x="860997" y="810730"/>
                    <a:pt x="860997" y="810730"/>
                    <a:pt x="858706" y="810730"/>
                  </a:cubicBezTo>
                  <a:cubicBezTo>
                    <a:pt x="858706" y="808405"/>
                    <a:pt x="858706" y="808405"/>
                    <a:pt x="858706" y="806081"/>
                  </a:cubicBezTo>
                  <a:lnTo>
                    <a:pt x="863288" y="803756"/>
                  </a:lnTo>
                  <a:cubicBezTo>
                    <a:pt x="867868" y="799107"/>
                    <a:pt x="870159" y="794457"/>
                    <a:pt x="874740" y="787483"/>
                  </a:cubicBezTo>
                  <a:cubicBezTo>
                    <a:pt x="877030" y="782834"/>
                    <a:pt x="877030" y="780510"/>
                    <a:pt x="877030" y="778185"/>
                  </a:cubicBezTo>
                  <a:cubicBezTo>
                    <a:pt x="872450" y="771211"/>
                    <a:pt x="872450" y="759588"/>
                    <a:pt x="877030" y="752614"/>
                  </a:cubicBezTo>
                  <a:cubicBezTo>
                    <a:pt x="877032" y="752611"/>
                    <a:pt x="877047" y="752565"/>
                    <a:pt x="877317" y="751742"/>
                  </a:cubicBezTo>
                  <a:lnTo>
                    <a:pt x="879321" y="745640"/>
                  </a:lnTo>
                  <a:cubicBezTo>
                    <a:pt x="879322" y="745643"/>
                    <a:pt x="879338" y="745689"/>
                    <a:pt x="879607" y="746512"/>
                  </a:cubicBezTo>
                  <a:lnTo>
                    <a:pt x="881612" y="752614"/>
                  </a:lnTo>
                  <a:cubicBezTo>
                    <a:pt x="886192" y="759588"/>
                    <a:pt x="888483" y="771211"/>
                    <a:pt x="883902" y="778185"/>
                  </a:cubicBezTo>
                  <a:cubicBezTo>
                    <a:pt x="883902" y="780510"/>
                    <a:pt x="883902" y="782834"/>
                    <a:pt x="883902" y="785159"/>
                  </a:cubicBezTo>
                  <a:cubicBezTo>
                    <a:pt x="888483" y="792133"/>
                    <a:pt x="893064" y="799107"/>
                    <a:pt x="895356" y="803756"/>
                  </a:cubicBezTo>
                  <a:cubicBezTo>
                    <a:pt x="897647" y="803756"/>
                    <a:pt x="897647" y="806081"/>
                    <a:pt x="899937" y="806081"/>
                  </a:cubicBezTo>
                  <a:cubicBezTo>
                    <a:pt x="899937" y="808405"/>
                    <a:pt x="899937" y="808405"/>
                    <a:pt x="899937" y="810730"/>
                  </a:cubicBezTo>
                  <a:cubicBezTo>
                    <a:pt x="897647" y="817704"/>
                    <a:pt x="897647" y="824678"/>
                    <a:pt x="897647" y="831652"/>
                  </a:cubicBezTo>
                  <a:cubicBezTo>
                    <a:pt x="902227" y="833976"/>
                    <a:pt x="902227" y="836301"/>
                    <a:pt x="902227" y="840950"/>
                  </a:cubicBezTo>
                  <a:lnTo>
                    <a:pt x="906809" y="843275"/>
                  </a:lnTo>
                  <a:cubicBezTo>
                    <a:pt x="906809" y="845600"/>
                    <a:pt x="906809" y="847924"/>
                    <a:pt x="906809" y="850249"/>
                  </a:cubicBezTo>
                  <a:cubicBezTo>
                    <a:pt x="904518" y="852574"/>
                    <a:pt x="904518" y="852574"/>
                    <a:pt x="902227" y="852574"/>
                  </a:cubicBezTo>
                  <a:cubicBezTo>
                    <a:pt x="915970" y="859548"/>
                    <a:pt x="923988" y="868847"/>
                    <a:pt x="929142" y="879889"/>
                  </a:cubicBezTo>
                  <a:lnTo>
                    <a:pt x="938277" y="915339"/>
                  </a:lnTo>
                  <a:lnTo>
                    <a:pt x="970944" y="915339"/>
                  </a:lnTo>
                  <a:lnTo>
                    <a:pt x="970944" y="886329"/>
                  </a:lnTo>
                  <a:lnTo>
                    <a:pt x="965411" y="886329"/>
                  </a:lnTo>
                  <a:cubicBezTo>
                    <a:pt x="965411" y="886306"/>
                    <a:pt x="965411" y="884414"/>
                    <a:pt x="965411" y="724196"/>
                  </a:cubicBezTo>
                  <a:cubicBezTo>
                    <a:pt x="965423" y="724196"/>
                    <a:pt x="965907" y="724196"/>
                    <a:pt x="986238" y="724196"/>
                  </a:cubicBezTo>
                  <a:cubicBezTo>
                    <a:pt x="986242" y="724190"/>
                    <a:pt x="986280" y="724108"/>
                    <a:pt x="986759" y="723115"/>
                  </a:cubicBezTo>
                  <a:lnTo>
                    <a:pt x="990403" y="715549"/>
                  </a:lnTo>
                  <a:cubicBezTo>
                    <a:pt x="990412" y="715550"/>
                    <a:pt x="990528" y="715568"/>
                    <a:pt x="992226" y="715819"/>
                  </a:cubicBezTo>
                  <a:lnTo>
                    <a:pt x="1004982" y="717710"/>
                  </a:lnTo>
                  <a:cubicBezTo>
                    <a:pt x="1004985" y="717720"/>
                    <a:pt x="1005024" y="717821"/>
                    <a:pt x="1005502" y="719062"/>
                  </a:cubicBezTo>
                  <a:lnTo>
                    <a:pt x="1009146" y="728519"/>
                  </a:lnTo>
                  <a:cubicBezTo>
                    <a:pt x="1009161" y="728520"/>
                    <a:pt x="1009773" y="728570"/>
                    <a:pt x="1036221" y="730681"/>
                  </a:cubicBezTo>
                  <a:cubicBezTo>
                    <a:pt x="1036221" y="730661"/>
                    <a:pt x="1036221" y="729131"/>
                    <a:pt x="1036221" y="607460"/>
                  </a:cubicBezTo>
                  <a:cubicBezTo>
                    <a:pt x="1036230" y="607460"/>
                    <a:pt x="1036353" y="607460"/>
                    <a:pt x="1038304" y="607460"/>
                  </a:cubicBezTo>
                  <a:lnTo>
                    <a:pt x="1052883" y="607460"/>
                  </a:lnTo>
                  <a:cubicBezTo>
                    <a:pt x="1052883" y="607438"/>
                    <a:pt x="1052883" y="605724"/>
                    <a:pt x="1052883" y="471268"/>
                  </a:cubicBezTo>
                  <a:cubicBezTo>
                    <a:pt x="1052891" y="471268"/>
                    <a:pt x="1053002" y="471268"/>
                    <a:pt x="1054704" y="471268"/>
                  </a:cubicBezTo>
                  <a:lnTo>
                    <a:pt x="1067461" y="471268"/>
                  </a:lnTo>
                  <a:cubicBezTo>
                    <a:pt x="1067461" y="471251"/>
                    <a:pt x="1067461" y="469845"/>
                    <a:pt x="1067461" y="356694"/>
                  </a:cubicBezTo>
                  <a:cubicBezTo>
                    <a:pt x="1071626" y="354532"/>
                    <a:pt x="1071626" y="354532"/>
                    <a:pt x="1071626" y="328590"/>
                  </a:cubicBezTo>
                  <a:cubicBezTo>
                    <a:pt x="1071633" y="328590"/>
                    <a:pt x="1071756" y="328590"/>
                    <a:pt x="1073709" y="328590"/>
                  </a:cubicBezTo>
                  <a:lnTo>
                    <a:pt x="1088288" y="328590"/>
                  </a:lnTo>
                  <a:cubicBezTo>
                    <a:pt x="1088299" y="328567"/>
                    <a:pt x="1088922" y="327200"/>
                    <a:pt x="1125775" y="246444"/>
                  </a:cubicBezTo>
                  <a:cubicBezTo>
                    <a:pt x="1125775" y="246430"/>
                    <a:pt x="1125810" y="244478"/>
                    <a:pt x="11299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27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3214353A-EABD-49DB-9910-E10B582BE8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16044" y="5840773"/>
              <a:ext cx="4475956" cy="1039515"/>
            </a:xfrm>
            <a:custGeom>
              <a:avLst/>
              <a:gdLst>
                <a:gd name="connsiteX0" fmla="*/ 1569801 w 4475956"/>
                <a:gd name="connsiteY0" fmla="*/ 0 h 1039515"/>
                <a:gd name="connsiteX1" fmla="*/ 1573966 w 4475956"/>
                <a:gd name="connsiteY1" fmla="*/ 17294 h 1039515"/>
                <a:gd name="connsiteX2" fmla="*/ 1576049 w 4475956"/>
                <a:gd name="connsiteY2" fmla="*/ 75662 h 1039515"/>
                <a:gd name="connsiteX3" fmla="*/ 1578131 w 4475956"/>
                <a:gd name="connsiteY3" fmla="*/ 138354 h 1039515"/>
                <a:gd name="connsiteX4" fmla="*/ 1584379 w 4475956"/>
                <a:gd name="connsiteY4" fmla="*/ 144840 h 1039515"/>
                <a:gd name="connsiteX5" fmla="*/ 1582297 w 4475956"/>
                <a:gd name="connsiteY5" fmla="*/ 151324 h 1039515"/>
                <a:gd name="connsiteX6" fmla="*/ 1582297 w 4475956"/>
                <a:gd name="connsiteY6" fmla="*/ 229148 h 1039515"/>
                <a:gd name="connsiteX7" fmla="*/ 1584379 w 4475956"/>
                <a:gd name="connsiteY7" fmla="*/ 233472 h 1039515"/>
                <a:gd name="connsiteX8" fmla="*/ 1584379 w 4475956"/>
                <a:gd name="connsiteY8" fmla="*/ 255090 h 1039515"/>
                <a:gd name="connsiteX9" fmla="*/ 1598957 w 4475956"/>
                <a:gd name="connsiteY9" fmla="*/ 255090 h 1039515"/>
                <a:gd name="connsiteX10" fmla="*/ 1598957 w 4475956"/>
                <a:gd name="connsiteY10" fmla="*/ 272384 h 1039515"/>
                <a:gd name="connsiteX11" fmla="*/ 1607289 w 4475956"/>
                <a:gd name="connsiteY11" fmla="*/ 296163 h 1039515"/>
                <a:gd name="connsiteX12" fmla="*/ 1601041 w 4475956"/>
                <a:gd name="connsiteY12" fmla="*/ 300487 h 1039515"/>
                <a:gd name="connsiteX13" fmla="*/ 1588544 w 4475956"/>
                <a:gd name="connsiteY13" fmla="*/ 322105 h 1039515"/>
                <a:gd name="connsiteX14" fmla="*/ 1596875 w 4475956"/>
                <a:gd name="connsiteY14" fmla="*/ 575033 h 1039515"/>
                <a:gd name="connsiteX15" fmla="*/ 1663520 w 4475956"/>
                <a:gd name="connsiteY15" fmla="*/ 575033 h 1039515"/>
                <a:gd name="connsiteX16" fmla="*/ 1663520 w 4475956"/>
                <a:gd name="connsiteY16" fmla="*/ 650695 h 1039515"/>
                <a:gd name="connsiteX17" fmla="*/ 1671851 w 4475956"/>
                <a:gd name="connsiteY17" fmla="*/ 650695 h 1039515"/>
                <a:gd name="connsiteX18" fmla="*/ 1673933 w 4475956"/>
                <a:gd name="connsiteY18" fmla="*/ 644210 h 1039515"/>
                <a:gd name="connsiteX19" fmla="*/ 1680181 w 4475956"/>
                <a:gd name="connsiteY19" fmla="*/ 644210 h 1039515"/>
                <a:gd name="connsiteX20" fmla="*/ 1682265 w 4475956"/>
                <a:gd name="connsiteY20" fmla="*/ 652857 h 1039515"/>
                <a:gd name="connsiteX21" fmla="*/ 1694761 w 4475956"/>
                <a:gd name="connsiteY21" fmla="*/ 652857 h 1039515"/>
                <a:gd name="connsiteX22" fmla="*/ 1694761 w 4475956"/>
                <a:gd name="connsiteY22" fmla="*/ 646371 h 1039515"/>
                <a:gd name="connsiteX23" fmla="*/ 1717668 w 4475956"/>
                <a:gd name="connsiteY23" fmla="*/ 646371 h 1039515"/>
                <a:gd name="connsiteX24" fmla="*/ 1717668 w 4475956"/>
                <a:gd name="connsiteY24" fmla="*/ 652857 h 1039515"/>
                <a:gd name="connsiteX25" fmla="*/ 1738495 w 4475956"/>
                <a:gd name="connsiteY25" fmla="*/ 652857 h 1039515"/>
                <a:gd name="connsiteX26" fmla="*/ 1738495 w 4475956"/>
                <a:gd name="connsiteY26" fmla="*/ 698254 h 1039515"/>
                <a:gd name="connsiteX27" fmla="*/ 1753074 w 4475956"/>
                <a:gd name="connsiteY27" fmla="*/ 698254 h 1039515"/>
                <a:gd name="connsiteX28" fmla="*/ 1753074 w 4475956"/>
                <a:gd name="connsiteY28" fmla="*/ 685283 h 1039515"/>
                <a:gd name="connsiteX29" fmla="*/ 1769735 w 4475956"/>
                <a:gd name="connsiteY29" fmla="*/ 685283 h 1039515"/>
                <a:gd name="connsiteX30" fmla="*/ 1769735 w 4475956"/>
                <a:gd name="connsiteY30" fmla="*/ 505856 h 1039515"/>
                <a:gd name="connsiteX31" fmla="*/ 1775983 w 4475956"/>
                <a:gd name="connsiteY31" fmla="*/ 499370 h 1039515"/>
                <a:gd name="connsiteX32" fmla="*/ 1850959 w 4475956"/>
                <a:gd name="connsiteY32" fmla="*/ 499370 h 1039515"/>
                <a:gd name="connsiteX33" fmla="*/ 1850959 w 4475956"/>
                <a:gd name="connsiteY33" fmla="*/ 508018 h 1039515"/>
                <a:gd name="connsiteX34" fmla="*/ 1861371 w 4475956"/>
                <a:gd name="connsiteY34" fmla="*/ 508018 h 1039515"/>
                <a:gd name="connsiteX35" fmla="*/ 1861371 w 4475956"/>
                <a:gd name="connsiteY35" fmla="*/ 622592 h 1039515"/>
                <a:gd name="connsiteX36" fmla="*/ 1884280 w 4475956"/>
                <a:gd name="connsiteY36" fmla="*/ 622592 h 1039515"/>
                <a:gd name="connsiteX37" fmla="*/ 1884280 w 4475956"/>
                <a:gd name="connsiteY37" fmla="*/ 555577 h 1039515"/>
                <a:gd name="connsiteX38" fmla="*/ 1911356 w 4475956"/>
                <a:gd name="connsiteY38" fmla="*/ 555577 h 1039515"/>
                <a:gd name="connsiteX39" fmla="*/ 1915519 w 4475956"/>
                <a:gd name="connsiteY39" fmla="*/ 551253 h 1039515"/>
                <a:gd name="connsiteX40" fmla="*/ 1923851 w 4475956"/>
                <a:gd name="connsiteY40" fmla="*/ 551253 h 1039515"/>
                <a:gd name="connsiteX41" fmla="*/ 1928015 w 4475956"/>
                <a:gd name="connsiteY41" fmla="*/ 555577 h 1039515"/>
                <a:gd name="connsiteX42" fmla="*/ 1950925 w 4475956"/>
                <a:gd name="connsiteY42" fmla="*/ 555577 h 1039515"/>
                <a:gd name="connsiteX43" fmla="*/ 1950925 w 4475956"/>
                <a:gd name="connsiteY43" fmla="*/ 438841 h 1039515"/>
                <a:gd name="connsiteX44" fmla="*/ 2009239 w 4475956"/>
                <a:gd name="connsiteY44" fmla="*/ 428032 h 1039515"/>
                <a:gd name="connsiteX45" fmla="*/ 2009239 w 4475956"/>
                <a:gd name="connsiteY45" fmla="*/ 429113 h 1039515"/>
                <a:gd name="connsiteX46" fmla="*/ 2009239 w 4475956"/>
                <a:gd name="connsiteY46" fmla="*/ 436679 h 1039515"/>
                <a:gd name="connsiteX47" fmla="*/ 2036313 w 4475956"/>
                <a:gd name="connsiteY47" fmla="*/ 436679 h 1039515"/>
                <a:gd name="connsiteX48" fmla="*/ 2036313 w 4475956"/>
                <a:gd name="connsiteY48" fmla="*/ 691769 h 1039515"/>
                <a:gd name="connsiteX49" fmla="*/ 2059223 w 4475956"/>
                <a:gd name="connsiteY49" fmla="*/ 691769 h 1039515"/>
                <a:gd name="connsiteX50" fmla="*/ 2059223 w 4475956"/>
                <a:gd name="connsiteY50" fmla="*/ 687445 h 1039515"/>
                <a:gd name="connsiteX51" fmla="*/ 2071719 w 4475956"/>
                <a:gd name="connsiteY51" fmla="*/ 687445 h 1039515"/>
                <a:gd name="connsiteX52" fmla="*/ 2071719 w 4475956"/>
                <a:gd name="connsiteY52" fmla="*/ 691769 h 1039515"/>
                <a:gd name="connsiteX53" fmla="*/ 2096710 w 4475956"/>
                <a:gd name="connsiteY53" fmla="*/ 691769 h 1039515"/>
                <a:gd name="connsiteX54" fmla="*/ 2096710 w 4475956"/>
                <a:gd name="connsiteY54" fmla="*/ 678798 h 1039515"/>
                <a:gd name="connsiteX55" fmla="*/ 2125867 w 4475956"/>
                <a:gd name="connsiteY55" fmla="*/ 678798 h 1039515"/>
                <a:gd name="connsiteX56" fmla="*/ 2138363 w 4475956"/>
                <a:gd name="connsiteY56" fmla="*/ 674474 h 1039515"/>
                <a:gd name="connsiteX57" fmla="*/ 2159190 w 4475956"/>
                <a:gd name="connsiteY57" fmla="*/ 678798 h 1039515"/>
                <a:gd name="connsiteX58" fmla="*/ 2159190 w 4475956"/>
                <a:gd name="connsiteY58" fmla="*/ 661504 h 1039515"/>
                <a:gd name="connsiteX59" fmla="*/ 2167521 w 4475956"/>
                <a:gd name="connsiteY59" fmla="*/ 661504 h 1039515"/>
                <a:gd name="connsiteX60" fmla="*/ 2167521 w 4475956"/>
                <a:gd name="connsiteY60" fmla="*/ 648533 h 1039515"/>
                <a:gd name="connsiteX61" fmla="*/ 2225834 w 4475956"/>
                <a:gd name="connsiteY61" fmla="*/ 648533 h 1039515"/>
                <a:gd name="connsiteX62" fmla="*/ 2225834 w 4475956"/>
                <a:gd name="connsiteY62" fmla="*/ 618268 h 1039515"/>
                <a:gd name="connsiteX63" fmla="*/ 2244577 w 4475956"/>
                <a:gd name="connsiteY63" fmla="*/ 618268 h 1039515"/>
                <a:gd name="connsiteX64" fmla="*/ 2244577 w 4475956"/>
                <a:gd name="connsiteY64" fmla="*/ 611783 h 1039515"/>
                <a:gd name="connsiteX65" fmla="*/ 2257073 w 4475956"/>
                <a:gd name="connsiteY65" fmla="*/ 611783 h 1039515"/>
                <a:gd name="connsiteX66" fmla="*/ 2257073 w 4475956"/>
                <a:gd name="connsiteY66" fmla="*/ 618268 h 1039515"/>
                <a:gd name="connsiteX67" fmla="*/ 2273734 w 4475956"/>
                <a:gd name="connsiteY67" fmla="*/ 618268 h 1039515"/>
                <a:gd name="connsiteX68" fmla="*/ 2273734 w 4475956"/>
                <a:gd name="connsiteY68" fmla="*/ 667989 h 1039515"/>
                <a:gd name="connsiteX69" fmla="*/ 2307057 w 4475956"/>
                <a:gd name="connsiteY69" fmla="*/ 667989 h 1039515"/>
                <a:gd name="connsiteX70" fmla="*/ 2307057 w 4475956"/>
                <a:gd name="connsiteY70" fmla="*/ 642048 h 1039515"/>
                <a:gd name="connsiteX71" fmla="*/ 2346627 w 4475956"/>
                <a:gd name="connsiteY71" fmla="*/ 642048 h 1039515"/>
                <a:gd name="connsiteX72" fmla="*/ 2346627 w 4475956"/>
                <a:gd name="connsiteY72" fmla="*/ 611783 h 1039515"/>
                <a:gd name="connsiteX73" fmla="*/ 2396611 w 4475956"/>
                <a:gd name="connsiteY73" fmla="*/ 611783 h 1039515"/>
                <a:gd name="connsiteX74" fmla="*/ 2396611 w 4475956"/>
                <a:gd name="connsiteY74" fmla="*/ 722939 h 1039515"/>
                <a:gd name="connsiteX75" fmla="*/ 2396611 w 4475956"/>
                <a:gd name="connsiteY75" fmla="*/ 736718 h 1039515"/>
                <a:gd name="connsiteX76" fmla="*/ 2464305 w 4475956"/>
                <a:gd name="connsiteY76" fmla="*/ 736718 h 1039515"/>
                <a:gd name="connsiteX77" fmla="*/ 2464305 w 4475956"/>
                <a:gd name="connsiteY77" fmla="*/ 842490 h 1039515"/>
                <a:gd name="connsiteX78" fmla="*/ 2464305 w 4475956"/>
                <a:gd name="connsiteY78" fmla="*/ 865737 h 1039515"/>
                <a:gd name="connsiteX79" fmla="*/ 2479678 w 4475956"/>
                <a:gd name="connsiteY79" fmla="*/ 865737 h 1039515"/>
                <a:gd name="connsiteX80" fmla="*/ 2479678 w 4475956"/>
                <a:gd name="connsiteY80" fmla="*/ 864575 h 1039515"/>
                <a:gd name="connsiteX81" fmla="*/ 2479678 w 4475956"/>
                <a:gd name="connsiteY81" fmla="*/ 856439 h 1039515"/>
                <a:gd name="connsiteX82" fmla="*/ 2525489 w 4475956"/>
                <a:gd name="connsiteY82" fmla="*/ 856439 h 1039515"/>
                <a:gd name="connsiteX83" fmla="*/ 2525489 w 4475956"/>
                <a:gd name="connsiteY83" fmla="*/ 877360 h 1039515"/>
                <a:gd name="connsiteX84" fmla="*/ 2527778 w 4475956"/>
                <a:gd name="connsiteY84" fmla="*/ 878523 h 1039515"/>
                <a:gd name="connsiteX85" fmla="*/ 2543813 w 4475956"/>
                <a:gd name="connsiteY85" fmla="*/ 886659 h 1039515"/>
                <a:gd name="connsiteX86" fmla="*/ 2543813 w 4475956"/>
                <a:gd name="connsiteY86" fmla="*/ 916879 h 1039515"/>
                <a:gd name="connsiteX87" fmla="*/ 2545245 w 4475956"/>
                <a:gd name="connsiteY87" fmla="*/ 917461 h 1039515"/>
                <a:gd name="connsiteX88" fmla="*/ 2555266 w 4475956"/>
                <a:gd name="connsiteY88" fmla="*/ 921529 h 1039515"/>
                <a:gd name="connsiteX89" fmla="*/ 2555266 w 4475956"/>
                <a:gd name="connsiteY89" fmla="*/ 920367 h 1039515"/>
                <a:gd name="connsiteX90" fmla="*/ 2555266 w 4475956"/>
                <a:gd name="connsiteY90" fmla="*/ 912230 h 1039515"/>
                <a:gd name="connsiteX91" fmla="*/ 2556411 w 4475956"/>
                <a:gd name="connsiteY91" fmla="*/ 912230 h 1039515"/>
                <a:gd name="connsiteX92" fmla="*/ 2564428 w 4475956"/>
                <a:gd name="connsiteY92" fmla="*/ 912230 h 1039515"/>
                <a:gd name="connsiteX93" fmla="*/ 2564428 w 4475956"/>
                <a:gd name="connsiteY93" fmla="*/ 911358 h 1039515"/>
                <a:gd name="connsiteX94" fmla="*/ 2564428 w 4475956"/>
                <a:gd name="connsiteY94" fmla="*/ 905256 h 1039515"/>
                <a:gd name="connsiteX95" fmla="*/ 2563283 w 4475956"/>
                <a:gd name="connsiteY95" fmla="*/ 905256 h 1039515"/>
                <a:gd name="connsiteX96" fmla="*/ 2555266 w 4475956"/>
                <a:gd name="connsiteY96" fmla="*/ 905256 h 1039515"/>
                <a:gd name="connsiteX97" fmla="*/ 2555266 w 4475956"/>
                <a:gd name="connsiteY97" fmla="*/ 904094 h 1039515"/>
                <a:gd name="connsiteX98" fmla="*/ 2555266 w 4475956"/>
                <a:gd name="connsiteY98" fmla="*/ 895958 h 1039515"/>
                <a:gd name="connsiteX99" fmla="*/ 2556411 w 4475956"/>
                <a:gd name="connsiteY99" fmla="*/ 895958 h 1039515"/>
                <a:gd name="connsiteX100" fmla="*/ 2564428 w 4475956"/>
                <a:gd name="connsiteY100" fmla="*/ 895958 h 1039515"/>
                <a:gd name="connsiteX101" fmla="*/ 2564428 w 4475956"/>
                <a:gd name="connsiteY101" fmla="*/ 894795 h 1039515"/>
                <a:gd name="connsiteX102" fmla="*/ 2564428 w 4475956"/>
                <a:gd name="connsiteY102" fmla="*/ 886659 h 1039515"/>
                <a:gd name="connsiteX103" fmla="*/ 2563283 w 4475956"/>
                <a:gd name="connsiteY103" fmla="*/ 886659 h 1039515"/>
                <a:gd name="connsiteX104" fmla="*/ 2555266 w 4475956"/>
                <a:gd name="connsiteY104" fmla="*/ 886659 h 1039515"/>
                <a:gd name="connsiteX105" fmla="*/ 2555266 w 4475956"/>
                <a:gd name="connsiteY105" fmla="*/ 885497 h 1039515"/>
                <a:gd name="connsiteX106" fmla="*/ 2555266 w 4475956"/>
                <a:gd name="connsiteY106" fmla="*/ 877360 h 1039515"/>
                <a:gd name="connsiteX107" fmla="*/ 2556411 w 4475956"/>
                <a:gd name="connsiteY107" fmla="*/ 877360 h 1039515"/>
                <a:gd name="connsiteX108" fmla="*/ 2564428 w 4475956"/>
                <a:gd name="connsiteY108" fmla="*/ 877360 h 1039515"/>
                <a:gd name="connsiteX109" fmla="*/ 2564428 w 4475956"/>
                <a:gd name="connsiteY109" fmla="*/ 876489 h 1039515"/>
                <a:gd name="connsiteX110" fmla="*/ 2564428 w 4475956"/>
                <a:gd name="connsiteY110" fmla="*/ 870387 h 1039515"/>
                <a:gd name="connsiteX111" fmla="*/ 2563283 w 4475956"/>
                <a:gd name="connsiteY111" fmla="*/ 870387 h 1039515"/>
                <a:gd name="connsiteX112" fmla="*/ 2555266 w 4475956"/>
                <a:gd name="connsiteY112" fmla="*/ 870387 h 1039515"/>
                <a:gd name="connsiteX113" fmla="*/ 2555266 w 4475956"/>
                <a:gd name="connsiteY113" fmla="*/ 869224 h 1039515"/>
                <a:gd name="connsiteX114" fmla="*/ 2555266 w 4475956"/>
                <a:gd name="connsiteY114" fmla="*/ 861088 h 1039515"/>
                <a:gd name="connsiteX115" fmla="*/ 2556411 w 4475956"/>
                <a:gd name="connsiteY115" fmla="*/ 861088 h 1039515"/>
                <a:gd name="connsiteX116" fmla="*/ 2564428 w 4475956"/>
                <a:gd name="connsiteY116" fmla="*/ 861088 h 1039515"/>
                <a:gd name="connsiteX117" fmla="*/ 2564428 w 4475956"/>
                <a:gd name="connsiteY117" fmla="*/ 859926 h 1039515"/>
                <a:gd name="connsiteX118" fmla="*/ 2564428 w 4475956"/>
                <a:gd name="connsiteY118" fmla="*/ 851789 h 1039515"/>
                <a:gd name="connsiteX119" fmla="*/ 2563283 w 4475956"/>
                <a:gd name="connsiteY119" fmla="*/ 851789 h 1039515"/>
                <a:gd name="connsiteX120" fmla="*/ 2555266 w 4475956"/>
                <a:gd name="connsiteY120" fmla="*/ 851789 h 1039515"/>
                <a:gd name="connsiteX121" fmla="*/ 2555266 w 4475956"/>
                <a:gd name="connsiteY121" fmla="*/ 850918 h 1039515"/>
                <a:gd name="connsiteX122" fmla="*/ 2555266 w 4475956"/>
                <a:gd name="connsiteY122" fmla="*/ 844815 h 1039515"/>
                <a:gd name="connsiteX123" fmla="*/ 2556411 w 4475956"/>
                <a:gd name="connsiteY123" fmla="*/ 844815 h 1039515"/>
                <a:gd name="connsiteX124" fmla="*/ 2564428 w 4475956"/>
                <a:gd name="connsiteY124" fmla="*/ 844815 h 1039515"/>
                <a:gd name="connsiteX125" fmla="*/ 2564428 w 4475956"/>
                <a:gd name="connsiteY125" fmla="*/ 843653 h 1039515"/>
                <a:gd name="connsiteX126" fmla="*/ 2564428 w 4475956"/>
                <a:gd name="connsiteY126" fmla="*/ 835517 h 1039515"/>
                <a:gd name="connsiteX127" fmla="*/ 2563283 w 4475956"/>
                <a:gd name="connsiteY127" fmla="*/ 835517 h 1039515"/>
                <a:gd name="connsiteX128" fmla="*/ 2555266 w 4475956"/>
                <a:gd name="connsiteY128" fmla="*/ 835517 h 1039515"/>
                <a:gd name="connsiteX129" fmla="*/ 2555266 w 4475956"/>
                <a:gd name="connsiteY129" fmla="*/ 834355 h 1039515"/>
                <a:gd name="connsiteX130" fmla="*/ 2555266 w 4475956"/>
                <a:gd name="connsiteY130" fmla="*/ 826218 h 1039515"/>
                <a:gd name="connsiteX131" fmla="*/ 2556411 w 4475956"/>
                <a:gd name="connsiteY131" fmla="*/ 826218 h 1039515"/>
                <a:gd name="connsiteX132" fmla="*/ 2564428 w 4475956"/>
                <a:gd name="connsiteY132" fmla="*/ 826218 h 1039515"/>
                <a:gd name="connsiteX133" fmla="*/ 2564428 w 4475956"/>
                <a:gd name="connsiteY133" fmla="*/ 825056 h 1039515"/>
                <a:gd name="connsiteX134" fmla="*/ 2564428 w 4475956"/>
                <a:gd name="connsiteY134" fmla="*/ 816920 h 1039515"/>
                <a:gd name="connsiteX135" fmla="*/ 2563283 w 4475956"/>
                <a:gd name="connsiteY135" fmla="*/ 816920 h 1039515"/>
                <a:gd name="connsiteX136" fmla="*/ 2555266 w 4475956"/>
                <a:gd name="connsiteY136" fmla="*/ 816920 h 1039515"/>
                <a:gd name="connsiteX137" fmla="*/ 2555266 w 4475956"/>
                <a:gd name="connsiteY137" fmla="*/ 816048 h 1039515"/>
                <a:gd name="connsiteX138" fmla="*/ 2555266 w 4475956"/>
                <a:gd name="connsiteY138" fmla="*/ 809946 h 1039515"/>
                <a:gd name="connsiteX139" fmla="*/ 2556411 w 4475956"/>
                <a:gd name="connsiteY139" fmla="*/ 809946 h 1039515"/>
                <a:gd name="connsiteX140" fmla="*/ 2564428 w 4475956"/>
                <a:gd name="connsiteY140" fmla="*/ 809946 h 1039515"/>
                <a:gd name="connsiteX141" fmla="*/ 2564428 w 4475956"/>
                <a:gd name="connsiteY141" fmla="*/ 808783 h 1039515"/>
                <a:gd name="connsiteX142" fmla="*/ 2564428 w 4475956"/>
                <a:gd name="connsiteY142" fmla="*/ 800647 h 1039515"/>
                <a:gd name="connsiteX143" fmla="*/ 2563283 w 4475956"/>
                <a:gd name="connsiteY143" fmla="*/ 800647 h 1039515"/>
                <a:gd name="connsiteX144" fmla="*/ 2555266 w 4475956"/>
                <a:gd name="connsiteY144" fmla="*/ 800647 h 1039515"/>
                <a:gd name="connsiteX145" fmla="*/ 2555266 w 4475956"/>
                <a:gd name="connsiteY145" fmla="*/ 799485 h 1039515"/>
                <a:gd name="connsiteX146" fmla="*/ 2555266 w 4475956"/>
                <a:gd name="connsiteY146" fmla="*/ 791348 h 1039515"/>
                <a:gd name="connsiteX147" fmla="*/ 2556411 w 4475956"/>
                <a:gd name="connsiteY147" fmla="*/ 791348 h 1039515"/>
                <a:gd name="connsiteX148" fmla="*/ 2564428 w 4475956"/>
                <a:gd name="connsiteY148" fmla="*/ 791348 h 1039515"/>
                <a:gd name="connsiteX149" fmla="*/ 2564428 w 4475956"/>
                <a:gd name="connsiteY149" fmla="*/ 790477 h 1039515"/>
                <a:gd name="connsiteX150" fmla="*/ 2564428 w 4475956"/>
                <a:gd name="connsiteY150" fmla="*/ 784375 h 1039515"/>
                <a:gd name="connsiteX151" fmla="*/ 2563283 w 4475956"/>
                <a:gd name="connsiteY151" fmla="*/ 784375 h 1039515"/>
                <a:gd name="connsiteX152" fmla="*/ 2555266 w 4475956"/>
                <a:gd name="connsiteY152" fmla="*/ 784375 h 1039515"/>
                <a:gd name="connsiteX153" fmla="*/ 2555266 w 4475956"/>
                <a:gd name="connsiteY153" fmla="*/ 783212 h 1039515"/>
                <a:gd name="connsiteX154" fmla="*/ 2555266 w 4475956"/>
                <a:gd name="connsiteY154" fmla="*/ 775076 h 1039515"/>
                <a:gd name="connsiteX155" fmla="*/ 2556411 w 4475956"/>
                <a:gd name="connsiteY155" fmla="*/ 775076 h 1039515"/>
                <a:gd name="connsiteX156" fmla="*/ 2564428 w 4475956"/>
                <a:gd name="connsiteY156" fmla="*/ 775076 h 1039515"/>
                <a:gd name="connsiteX157" fmla="*/ 2564428 w 4475956"/>
                <a:gd name="connsiteY157" fmla="*/ 773914 h 1039515"/>
                <a:gd name="connsiteX158" fmla="*/ 2564428 w 4475956"/>
                <a:gd name="connsiteY158" fmla="*/ 765777 h 1039515"/>
                <a:gd name="connsiteX159" fmla="*/ 2563283 w 4475956"/>
                <a:gd name="connsiteY159" fmla="*/ 765777 h 1039515"/>
                <a:gd name="connsiteX160" fmla="*/ 2555266 w 4475956"/>
                <a:gd name="connsiteY160" fmla="*/ 765777 h 1039515"/>
                <a:gd name="connsiteX161" fmla="*/ 2555266 w 4475956"/>
                <a:gd name="connsiteY161" fmla="*/ 764615 h 1039515"/>
                <a:gd name="connsiteX162" fmla="*/ 2555266 w 4475956"/>
                <a:gd name="connsiteY162" fmla="*/ 756479 h 1039515"/>
                <a:gd name="connsiteX163" fmla="*/ 2556411 w 4475956"/>
                <a:gd name="connsiteY163" fmla="*/ 756479 h 1039515"/>
                <a:gd name="connsiteX164" fmla="*/ 2564428 w 4475956"/>
                <a:gd name="connsiteY164" fmla="*/ 756479 h 1039515"/>
                <a:gd name="connsiteX165" fmla="*/ 2564428 w 4475956"/>
                <a:gd name="connsiteY165" fmla="*/ 755607 h 1039515"/>
                <a:gd name="connsiteX166" fmla="*/ 2564428 w 4475956"/>
                <a:gd name="connsiteY166" fmla="*/ 749505 h 1039515"/>
                <a:gd name="connsiteX167" fmla="*/ 2563283 w 4475956"/>
                <a:gd name="connsiteY167" fmla="*/ 749505 h 1039515"/>
                <a:gd name="connsiteX168" fmla="*/ 2555266 w 4475956"/>
                <a:gd name="connsiteY168" fmla="*/ 749505 h 1039515"/>
                <a:gd name="connsiteX169" fmla="*/ 2555266 w 4475956"/>
                <a:gd name="connsiteY169" fmla="*/ 748343 h 1039515"/>
                <a:gd name="connsiteX170" fmla="*/ 2555266 w 4475956"/>
                <a:gd name="connsiteY170" fmla="*/ 740206 h 1039515"/>
                <a:gd name="connsiteX171" fmla="*/ 2556411 w 4475956"/>
                <a:gd name="connsiteY171" fmla="*/ 740206 h 1039515"/>
                <a:gd name="connsiteX172" fmla="*/ 2564428 w 4475956"/>
                <a:gd name="connsiteY172" fmla="*/ 740206 h 1039515"/>
                <a:gd name="connsiteX173" fmla="*/ 2564428 w 4475956"/>
                <a:gd name="connsiteY173" fmla="*/ 739044 h 1039515"/>
                <a:gd name="connsiteX174" fmla="*/ 2564428 w 4475956"/>
                <a:gd name="connsiteY174" fmla="*/ 730908 h 1039515"/>
                <a:gd name="connsiteX175" fmla="*/ 2563283 w 4475956"/>
                <a:gd name="connsiteY175" fmla="*/ 730908 h 1039515"/>
                <a:gd name="connsiteX176" fmla="*/ 2555266 w 4475956"/>
                <a:gd name="connsiteY176" fmla="*/ 730908 h 1039515"/>
                <a:gd name="connsiteX177" fmla="*/ 2555266 w 4475956"/>
                <a:gd name="connsiteY177" fmla="*/ 729745 h 1039515"/>
                <a:gd name="connsiteX178" fmla="*/ 2555266 w 4475956"/>
                <a:gd name="connsiteY178" fmla="*/ 721609 h 1039515"/>
                <a:gd name="connsiteX179" fmla="*/ 2556411 w 4475956"/>
                <a:gd name="connsiteY179" fmla="*/ 721609 h 1039515"/>
                <a:gd name="connsiteX180" fmla="*/ 2564428 w 4475956"/>
                <a:gd name="connsiteY180" fmla="*/ 721609 h 1039515"/>
                <a:gd name="connsiteX181" fmla="*/ 2564428 w 4475956"/>
                <a:gd name="connsiteY181" fmla="*/ 720737 h 1039515"/>
                <a:gd name="connsiteX182" fmla="*/ 2564428 w 4475956"/>
                <a:gd name="connsiteY182" fmla="*/ 714635 h 1039515"/>
                <a:gd name="connsiteX183" fmla="*/ 2563283 w 4475956"/>
                <a:gd name="connsiteY183" fmla="*/ 714635 h 1039515"/>
                <a:gd name="connsiteX184" fmla="*/ 2555266 w 4475956"/>
                <a:gd name="connsiteY184" fmla="*/ 714635 h 1039515"/>
                <a:gd name="connsiteX185" fmla="*/ 2555266 w 4475956"/>
                <a:gd name="connsiteY185" fmla="*/ 713473 h 1039515"/>
                <a:gd name="connsiteX186" fmla="*/ 2555266 w 4475956"/>
                <a:gd name="connsiteY186" fmla="*/ 705336 h 1039515"/>
                <a:gd name="connsiteX187" fmla="*/ 2556411 w 4475956"/>
                <a:gd name="connsiteY187" fmla="*/ 705336 h 1039515"/>
                <a:gd name="connsiteX188" fmla="*/ 2564428 w 4475956"/>
                <a:gd name="connsiteY188" fmla="*/ 705336 h 1039515"/>
                <a:gd name="connsiteX189" fmla="*/ 2563283 w 4475956"/>
                <a:gd name="connsiteY189" fmla="*/ 703593 h 1039515"/>
                <a:gd name="connsiteX190" fmla="*/ 2555266 w 4475956"/>
                <a:gd name="connsiteY190" fmla="*/ 691389 h 1039515"/>
                <a:gd name="connsiteX191" fmla="*/ 2555266 w 4475956"/>
                <a:gd name="connsiteY191" fmla="*/ 654194 h 1039515"/>
                <a:gd name="connsiteX192" fmla="*/ 2708733 w 4475956"/>
                <a:gd name="connsiteY192" fmla="*/ 654194 h 1039515"/>
                <a:gd name="connsiteX193" fmla="*/ 2722475 w 4475956"/>
                <a:gd name="connsiteY193" fmla="*/ 675116 h 1039515"/>
                <a:gd name="connsiteX194" fmla="*/ 2722475 w 4475956"/>
                <a:gd name="connsiteY194" fmla="*/ 721609 h 1039515"/>
                <a:gd name="connsiteX195" fmla="*/ 2721330 w 4475956"/>
                <a:gd name="connsiteY195" fmla="*/ 721609 h 1039515"/>
                <a:gd name="connsiteX196" fmla="*/ 2713313 w 4475956"/>
                <a:gd name="connsiteY196" fmla="*/ 721609 h 1039515"/>
                <a:gd name="connsiteX197" fmla="*/ 2713313 w 4475956"/>
                <a:gd name="connsiteY197" fmla="*/ 722771 h 1039515"/>
                <a:gd name="connsiteX198" fmla="*/ 2713313 w 4475956"/>
                <a:gd name="connsiteY198" fmla="*/ 730908 h 1039515"/>
                <a:gd name="connsiteX199" fmla="*/ 2714459 w 4475956"/>
                <a:gd name="connsiteY199" fmla="*/ 730908 h 1039515"/>
                <a:gd name="connsiteX200" fmla="*/ 2722475 w 4475956"/>
                <a:gd name="connsiteY200" fmla="*/ 730908 h 1039515"/>
                <a:gd name="connsiteX201" fmla="*/ 2722475 w 4475956"/>
                <a:gd name="connsiteY201" fmla="*/ 732070 h 1039515"/>
                <a:gd name="connsiteX202" fmla="*/ 2722475 w 4475956"/>
                <a:gd name="connsiteY202" fmla="*/ 740206 h 1039515"/>
                <a:gd name="connsiteX203" fmla="*/ 2721330 w 4475956"/>
                <a:gd name="connsiteY203" fmla="*/ 740206 h 1039515"/>
                <a:gd name="connsiteX204" fmla="*/ 2713313 w 4475956"/>
                <a:gd name="connsiteY204" fmla="*/ 740206 h 1039515"/>
                <a:gd name="connsiteX205" fmla="*/ 2713313 w 4475956"/>
                <a:gd name="connsiteY205" fmla="*/ 741368 h 1039515"/>
                <a:gd name="connsiteX206" fmla="*/ 2713313 w 4475956"/>
                <a:gd name="connsiteY206" fmla="*/ 749505 h 1039515"/>
                <a:gd name="connsiteX207" fmla="*/ 2714459 w 4475956"/>
                <a:gd name="connsiteY207" fmla="*/ 749505 h 1039515"/>
                <a:gd name="connsiteX208" fmla="*/ 2722475 w 4475956"/>
                <a:gd name="connsiteY208" fmla="*/ 749505 h 1039515"/>
                <a:gd name="connsiteX209" fmla="*/ 2722475 w 4475956"/>
                <a:gd name="connsiteY209" fmla="*/ 750377 h 1039515"/>
                <a:gd name="connsiteX210" fmla="*/ 2722475 w 4475956"/>
                <a:gd name="connsiteY210" fmla="*/ 756479 h 1039515"/>
                <a:gd name="connsiteX211" fmla="*/ 2721330 w 4475956"/>
                <a:gd name="connsiteY211" fmla="*/ 756479 h 1039515"/>
                <a:gd name="connsiteX212" fmla="*/ 2713313 w 4475956"/>
                <a:gd name="connsiteY212" fmla="*/ 756479 h 1039515"/>
                <a:gd name="connsiteX213" fmla="*/ 2713313 w 4475956"/>
                <a:gd name="connsiteY213" fmla="*/ 757641 h 1039515"/>
                <a:gd name="connsiteX214" fmla="*/ 2713313 w 4475956"/>
                <a:gd name="connsiteY214" fmla="*/ 765777 h 1039515"/>
                <a:gd name="connsiteX215" fmla="*/ 2714459 w 4475956"/>
                <a:gd name="connsiteY215" fmla="*/ 765777 h 1039515"/>
                <a:gd name="connsiteX216" fmla="*/ 2722475 w 4475956"/>
                <a:gd name="connsiteY216" fmla="*/ 765777 h 1039515"/>
                <a:gd name="connsiteX217" fmla="*/ 2722475 w 4475956"/>
                <a:gd name="connsiteY217" fmla="*/ 766940 h 1039515"/>
                <a:gd name="connsiteX218" fmla="*/ 2722475 w 4475956"/>
                <a:gd name="connsiteY218" fmla="*/ 775076 h 1039515"/>
                <a:gd name="connsiteX219" fmla="*/ 2721330 w 4475956"/>
                <a:gd name="connsiteY219" fmla="*/ 775076 h 1039515"/>
                <a:gd name="connsiteX220" fmla="*/ 2713313 w 4475956"/>
                <a:gd name="connsiteY220" fmla="*/ 775076 h 1039515"/>
                <a:gd name="connsiteX221" fmla="*/ 2713313 w 4475956"/>
                <a:gd name="connsiteY221" fmla="*/ 776238 h 1039515"/>
                <a:gd name="connsiteX222" fmla="*/ 2713313 w 4475956"/>
                <a:gd name="connsiteY222" fmla="*/ 784375 h 1039515"/>
                <a:gd name="connsiteX223" fmla="*/ 2714459 w 4475956"/>
                <a:gd name="connsiteY223" fmla="*/ 784375 h 1039515"/>
                <a:gd name="connsiteX224" fmla="*/ 2722475 w 4475956"/>
                <a:gd name="connsiteY224" fmla="*/ 784375 h 1039515"/>
                <a:gd name="connsiteX225" fmla="*/ 2722475 w 4475956"/>
                <a:gd name="connsiteY225" fmla="*/ 785246 h 1039515"/>
                <a:gd name="connsiteX226" fmla="*/ 2722475 w 4475956"/>
                <a:gd name="connsiteY226" fmla="*/ 791348 h 1039515"/>
                <a:gd name="connsiteX227" fmla="*/ 2721330 w 4475956"/>
                <a:gd name="connsiteY227" fmla="*/ 791348 h 1039515"/>
                <a:gd name="connsiteX228" fmla="*/ 2713313 w 4475956"/>
                <a:gd name="connsiteY228" fmla="*/ 791348 h 1039515"/>
                <a:gd name="connsiteX229" fmla="*/ 2713313 w 4475956"/>
                <a:gd name="connsiteY229" fmla="*/ 792511 h 1039515"/>
                <a:gd name="connsiteX230" fmla="*/ 2713313 w 4475956"/>
                <a:gd name="connsiteY230" fmla="*/ 800647 h 1039515"/>
                <a:gd name="connsiteX231" fmla="*/ 2714459 w 4475956"/>
                <a:gd name="connsiteY231" fmla="*/ 800647 h 1039515"/>
                <a:gd name="connsiteX232" fmla="*/ 2722475 w 4475956"/>
                <a:gd name="connsiteY232" fmla="*/ 800647 h 1039515"/>
                <a:gd name="connsiteX233" fmla="*/ 2722475 w 4475956"/>
                <a:gd name="connsiteY233" fmla="*/ 801809 h 1039515"/>
                <a:gd name="connsiteX234" fmla="*/ 2722475 w 4475956"/>
                <a:gd name="connsiteY234" fmla="*/ 809946 h 1039515"/>
                <a:gd name="connsiteX235" fmla="*/ 2721330 w 4475956"/>
                <a:gd name="connsiteY235" fmla="*/ 809946 h 1039515"/>
                <a:gd name="connsiteX236" fmla="*/ 2713313 w 4475956"/>
                <a:gd name="connsiteY236" fmla="*/ 809946 h 1039515"/>
                <a:gd name="connsiteX237" fmla="*/ 2713313 w 4475956"/>
                <a:gd name="connsiteY237" fmla="*/ 810817 h 1039515"/>
                <a:gd name="connsiteX238" fmla="*/ 2713313 w 4475956"/>
                <a:gd name="connsiteY238" fmla="*/ 816920 h 1039515"/>
                <a:gd name="connsiteX239" fmla="*/ 2714459 w 4475956"/>
                <a:gd name="connsiteY239" fmla="*/ 816920 h 1039515"/>
                <a:gd name="connsiteX240" fmla="*/ 2722475 w 4475956"/>
                <a:gd name="connsiteY240" fmla="*/ 816920 h 1039515"/>
                <a:gd name="connsiteX241" fmla="*/ 2722475 w 4475956"/>
                <a:gd name="connsiteY241" fmla="*/ 818082 h 1039515"/>
                <a:gd name="connsiteX242" fmla="*/ 2722475 w 4475956"/>
                <a:gd name="connsiteY242" fmla="*/ 826218 h 1039515"/>
                <a:gd name="connsiteX243" fmla="*/ 2721330 w 4475956"/>
                <a:gd name="connsiteY243" fmla="*/ 826218 h 1039515"/>
                <a:gd name="connsiteX244" fmla="*/ 2713313 w 4475956"/>
                <a:gd name="connsiteY244" fmla="*/ 826218 h 1039515"/>
                <a:gd name="connsiteX245" fmla="*/ 2713313 w 4475956"/>
                <a:gd name="connsiteY245" fmla="*/ 827380 h 1039515"/>
                <a:gd name="connsiteX246" fmla="*/ 2713313 w 4475956"/>
                <a:gd name="connsiteY246" fmla="*/ 835517 h 1039515"/>
                <a:gd name="connsiteX247" fmla="*/ 2714459 w 4475956"/>
                <a:gd name="connsiteY247" fmla="*/ 835517 h 1039515"/>
                <a:gd name="connsiteX248" fmla="*/ 2722475 w 4475956"/>
                <a:gd name="connsiteY248" fmla="*/ 835517 h 1039515"/>
                <a:gd name="connsiteX249" fmla="*/ 2722475 w 4475956"/>
                <a:gd name="connsiteY249" fmla="*/ 836679 h 1039515"/>
                <a:gd name="connsiteX250" fmla="*/ 2722475 w 4475956"/>
                <a:gd name="connsiteY250" fmla="*/ 844815 h 1039515"/>
                <a:gd name="connsiteX251" fmla="*/ 2721330 w 4475956"/>
                <a:gd name="connsiteY251" fmla="*/ 844815 h 1039515"/>
                <a:gd name="connsiteX252" fmla="*/ 2713313 w 4475956"/>
                <a:gd name="connsiteY252" fmla="*/ 844815 h 1039515"/>
                <a:gd name="connsiteX253" fmla="*/ 2713313 w 4475956"/>
                <a:gd name="connsiteY253" fmla="*/ 845687 h 1039515"/>
                <a:gd name="connsiteX254" fmla="*/ 2713313 w 4475956"/>
                <a:gd name="connsiteY254" fmla="*/ 851789 h 1039515"/>
                <a:gd name="connsiteX255" fmla="*/ 2714459 w 4475956"/>
                <a:gd name="connsiteY255" fmla="*/ 851789 h 1039515"/>
                <a:gd name="connsiteX256" fmla="*/ 2722475 w 4475956"/>
                <a:gd name="connsiteY256" fmla="*/ 851789 h 1039515"/>
                <a:gd name="connsiteX257" fmla="*/ 2722475 w 4475956"/>
                <a:gd name="connsiteY257" fmla="*/ 852952 h 1039515"/>
                <a:gd name="connsiteX258" fmla="*/ 2722475 w 4475956"/>
                <a:gd name="connsiteY258" fmla="*/ 861088 h 1039515"/>
                <a:gd name="connsiteX259" fmla="*/ 2721330 w 4475956"/>
                <a:gd name="connsiteY259" fmla="*/ 861088 h 1039515"/>
                <a:gd name="connsiteX260" fmla="*/ 2713313 w 4475956"/>
                <a:gd name="connsiteY260" fmla="*/ 861088 h 1039515"/>
                <a:gd name="connsiteX261" fmla="*/ 2713313 w 4475956"/>
                <a:gd name="connsiteY261" fmla="*/ 862250 h 1039515"/>
                <a:gd name="connsiteX262" fmla="*/ 2713313 w 4475956"/>
                <a:gd name="connsiteY262" fmla="*/ 870387 h 1039515"/>
                <a:gd name="connsiteX263" fmla="*/ 2714459 w 4475956"/>
                <a:gd name="connsiteY263" fmla="*/ 870387 h 1039515"/>
                <a:gd name="connsiteX264" fmla="*/ 2722475 w 4475956"/>
                <a:gd name="connsiteY264" fmla="*/ 870387 h 1039515"/>
                <a:gd name="connsiteX265" fmla="*/ 2722475 w 4475956"/>
                <a:gd name="connsiteY265" fmla="*/ 871258 h 1039515"/>
                <a:gd name="connsiteX266" fmla="*/ 2722475 w 4475956"/>
                <a:gd name="connsiteY266" fmla="*/ 877360 h 1039515"/>
                <a:gd name="connsiteX267" fmla="*/ 2721330 w 4475956"/>
                <a:gd name="connsiteY267" fmla="*/ 877360 h 1039515"/>
                <a:gd name="connsiteX268" fmla="*/ 2713313 w 4475956"/>
                <a:gd name="connsiteY268" fmla="*/ 877360 h 1039515"/>
                <a:gd name="connsiteX269" fmla="*/ 2713313 w 4475956"/>
                <a:gd name="connsiteY269" fmla="*/ 878523 h 1039515"/>
                <a:gd name="connsiteX270" fmla="*/ 2713313 w 4475956"/>
                <a:gd name="connsiteY270" fmla="*/ 886659 h 1039515"/>
                <a:gd name="connsiteX271" fmla="*/ 2714459 w 4475956"/>
                <a:gd name="connsiteY271" fmla="*/ 886659 h 1039515"/>
                <a:gd name="connsiteX272" fmla="*/ 2722475 w 4475956"/>
                <a:gd name="connsiteY272" fmla="*/ 886659 h 1039515"/>
                <a:gd name="connsiteX273" fmla="*/ 2722475 w 4475956"/>
                <a:gd name="connsiteY273" fmla="*/ 887821 h 1039515"/>
                <a:gd name="connsiteX274" fmla="*/ 2722475 w 4475956"/>
                <a:gd name="connsiteY274" fmla="*/ 895958 h 1039515"/>
                <a:gd name="connsiteX275" fmla="*/ 2721330 w 4475956"/>
                <a:gd name="connsiteY275" fmla="*/ 895958 h 1039515"/>
                <a:gd name="connsiteX276" fmla="*/ 2713313 w 4475956"/>
                <a:gd name="connsiteY276" fmla="*/ 895958 h 1039515"/>
                <a:gd name="connsiteX277" fmla="*/ 2713313 w 4475956"/>
                <a:gd name="connsiteY277" fmla="*/ 897120 h 1039515"/>
                <a:gd name="connsiteX278" fmla="*/ 2713313 w 4475956"/>
                <a:gd name="connsiteY278" fmla="*/ 905256 h 1039515"/>
                <a:gd name="connsiteX279" fmla="*/ 2714459 w 4475956"/>
                <a:gd name="connsiteY279" fmla="*/ 905256 h 1039515"/>
                <a:gd name="connsiteX280" fmla="*/ 2722475 w 4475956"/>
                <a:gd name="connsiteY280" fmla="*/ 905256 h 1039515"/>
                <a:gd name="connsiteX281" fmla="*/ 2722475 w 4475956"/>
                <a:gd name="connsiteY281" fmla="*/ 906128 h 1039515"/>
                <a:gd name="connsiteX282" fmla="*/ 2722475 w 4475956"/>
                <a:gd name="connsiteY282" fmla="*/ 912230 h 1039515"/>
                <a:gd name="connsiteX283" fmla="*/ 2721330 w 4475956"/>
                <a:gd name="connsiteY283" fmla="*/ 912230 h 1039515"/>
                <a:gd name="connsiteX284" fmla="*/ 2713313 w 4475956"/>
                <a:gd name="connsiteY284" fmla="*/ 912230 h 1039515"/>
                <a:gd name="connsiteX285" fmla="*/ 2713313 w 4475956"/>
                <a:gd name="connsiteY285" fmla="*/ 913392 h 1039515"/>
                <a:gd name="connsiteX286" fmla="*/ 2713313 w 4475956"/>
                <a:gd name="connsiteY286" fmla="*/ 921529 h 1039515"/>
                <a:gd name="connsiteX287" fmla="*/ 2738509 w 4475956"/>
                <a:gd name="connsiteY287" fmla="*/ 942451 h 1039515"/>
                <a:gd name="connsiteX288" fmla="*/ 2737365 w 4475956"/>
                <a:gd name="connsiteY288" fmla="*/ 947100 h 1039515"/>
                <a:gd name="connsiteX289" fmla="*/ 2729347 w 4475956"/>
                <a:gd name="connsiteY289" fmla="*/ 947100 h 1039515"/>
                <a:gd name="connsiteX290" fmla="*/ 2729347 w 4475956"/>
                <a:gd name="connsiteY290" fmla="*/ 972671 h 1039515"/>
                <a:gd name="connsiteX291" fmla="*/ 2730493 w 4475956"/>
                <a:gd name="connsiteY291" fmla="*/ 972671 h 1039515"/>
                <a:gd name="connsiteX292" fmla="*/ 2738509 w 4475956"/>
                <a:gd name="connsiteY292" fmla="*/ 972671 h 1039515"/>
                <a:gd name="connsiteX293" fmla="*/ 2738509 w 4475956"/>
                <a:gd name="connsiteY293" fmla="*/ 971218 h 1039515"/>
                <a:gd name="connsiteX294" fmla="*/ 2738509 w 4475956"/>
                <a:gd name="connsiteY294" fmla="*/ 961048 h 1039515"/>
                <a:gd name="connsiteX295" fmla="*/ 2739655 w 4475956"/>
                <a:gd name="connsiteY295" fmla="*/ 960467 h 1039515"/>
                <a:gd name="connsiteX296" fmla="*/ 2747671 w 4475956"/>
                <a:gd name="connsiteY296" fmla="*/ 956399 h 1039515"/>
                <a:gd name="connsiteX297" fmla="*/ 2749675 w 4475956"/>
                <a:gd name="connsiteY297" fmla="*/ 956399 h 1039515"/>
                <a:gd name="connsiteX298" fmla="*/ 2763706 w 4475956"/>
                <a:gd name="connsiteY298" fmla="*/ 956399 h 1039515"/>
                <a:gd name="connsiteX299" fmla="*/ 2763706 w 4475956"/>
                <a:gd name="connsiteY299" fmla="*/ 957561 h 1039515"/>
                <a:gd name="connsiteX300" fmla="*/ 2763706 w 4475956"/>
                <a:gd name="connsiteY300" fmla="*/ 965697 h 1039515"/>
                <a:gd name="connsiteX301" fmla="*/ 2765424 w 4475956"/>
                <a:gd name="connsiteY301" fmla="*/ 965697 h 1039515"/>
                <a:gd name="connsiteX302" fmla="*/ 2777450 w 4475956"/>
                <a:gd name="connsiteY302" fmla="*/ 965697 h 1039515"/>
                <a:gd name="connsiteX303" fmla="*/ 2778594 w 4475956"/>
                <a:gd name="connsiteY303" fmla="*/ 970346 h 1039515"/>
                <a:gd name="connsiteX304" fmla="*/ 2786612 w 4475956"/>
                <a:gd name="connsiteY304" fmla="*/ 970346 h 1039515"/>
                <a:gd name="connsiteX305" fmla="*/ 2811807 w 4475956"/>
                <a:gd name="connsiteY305" fmla="*/ 1002891 h 1039515"/>
                <a:gd name="connsiteX306" fmla="*/ 2811807 w 4475956"/>
                <a:gd name="connsiteY306" fmla="*/ 1037761 h 1039515"/>
                <a:gd name="connsiteX307" fmla="*/ 2812951 w 4475956"/>
                <a:gd name="connsiteY307" fmla="*/ 1037761 h 1039515"/>
                <a:gd name="connsiteX308" fmla="*/ 2820970 w 4475956"/>
                <a:gd name="connsiteY308" fmla="*/ 1037761 h 1039515"/>
                <a:gd name="connsiteX309" fmla="*/ 2820970 w 4475956"/>
                <a:gd name="connsiteY309" fmla="*/ 1035727 h 1039515"/>
                <a:gd name="connsiteX310" fmla="*/ 2820970 w 4475956"/>
                <a:gd name="connsiteY310" fmla="*/ 1021489 h 1039515"/>
                <a:gd name="connsiteX311" fmla="*/ 2821829 w 4475956"/>
                <a:gd name="connsiteY311" fmla="*/ 1021489 h 1039515"/>
                <a:gd name="connsiteX312" fmla="*/ 2827841 w 4475956"/>
                <a:gd name="connsiteY312" fmla="*/ 1021489 h 1039515"/>
                <a:gd name="connsiteX313" fmla="*/ 2827841 w 4475956"/>
                <a:gd name="connsiteY313" fmla="*/ 1022651 h 1039515"/>
                <a:gd name="connsiteX314" fmla="*/ 2827841 w 4475956"/>
                <a:gd name="connsiteY314" fmla="*/ 1030787 h 1039515"/>
                <a:gd name="connsiteX315" fmla="*/ 2837003 w 4475956"/>
                <a:gd name="connsiteY315" fmla="*/ 981970 h 1039515"/>
                <a:gd name="connsiteX316" fmla="*/ 2875943 w 4475956"/>
                <a:gd name="connsiteY316" fmla="*/ 981970 h 1039515"/>
                <a:gd name="connsiteX317" fmla="*/ 2875943 w 4475956"/>
                <a:gd name="connsiteY317" fmla="*/ 907581 h 1039515"/>
                <a:gd name="connsiteX318" fmla="*/ 2912591 w 4475956"/>
                <a:gd name="connsiteY318" fmla="*/ 907581 h 1039515"/>
                <a:gd name="connsiteX319" fmla="*/ 2912591 w 4475956"/>
                <a:gd name="connsiteY319" fmla="*/ 906709 h 1039515"/>
                <a:gd name="connsiteX320" fmla="*/ 2912591 w 4475956"/>
                <a:gd name="connsiteY320" fmla="*/ 900607 h 1039515"/>
                <a:gd name="connsiteX321" fmla="*/ 2935497 w 4475956"/>
                <a:gd name="connsiteY321" fmla="*/ 900607 h 1039515"/>
                <a:gd name="connsiteX322" fmla="*/ 2935497 w 4475956"/>
                <a:gd name="connsiteY322" fmla="*/ 861088 h 1039515"/>
                <a:gd name="connsiteX323" fmla="*/ 2930915 w 4475956"/>
                <a:gd name="connsiteY323" fmla="*/ 859344 h 1039515"/>
                <a:gd name="connsiteX324" fmla="*/ 2930915 w 4475956"/>
                <a:gd name="connsiteY324" fmla="*/ 847140 h 1039515"/>
                <a:gd name="connsiteX325" fmla="*/ 2935497 w 4475956"/>
                <a:gd name="connsiteY325" fmla="*/ 849465 h 1039515"/>
                <a:gd name="connsiteX326" fmla="*/ 2940079 w 4475956"/>
                <a:gd name="connsiteY326" fmla="*/ 826218 h 1039515"/>
                <a:gd name="connsiteX327" fmla="*/ 2944659 w 4475956"/>
                <a:gd name="connsiteY327" fmla="*/ 849465 h 1039515"/>
                <a:gd name="connsiteX328" fmla="*/ 2947237 w 4475956"/>
                <a:gd name="connsiteY328" fmla="*/ 846268 h 1039515"/>
                <a:gd name="connsiteX329" fmla="*/ 2949241 w 4475956"/>
                <a:gd name="connsiteY329" fmla="*/ 840166 h 1039515"/>
                <a:gd name="connsiteX330" fmla="*/ 2949813 w 4475956"/>
                <a:gd name="connsiteY330" fmla="*/ 839004 h 1039515"/>
                <a:gd name="connsiteX331" fmla="*/ 2953821 w 4475956"/>
                <a:gd name="connsiteY331" fmla="*/ 830867 h 1039515"/>
                <a:gd name="connsiteX332" fmla="*/ 2954395 w 4475956"/>
                <a:gd name="connsiteY332" fmla="*/ 829705 h 1039515"/>
                <a:gd name="connsiteX333" fmla="*/ 2958403 w 4475956"/>
                <a:gd name="connsiteY333" fmla="*/ 821569 h 1039515"/>
                <a:gd name="connsiteX334" fmla="*/ 2959834 w 4475956"/>
                <a:gd name="connsiteY334" fmla="*/ 820697 h 1039515"/>
                <a:gd name="connsiteX335" fmla="*/ 2969855 w 4475956"/>
                <a:gd name="connsiteY335" fmla="*/ 814595 h 1039515"/>
                <a:gd name="connsiteX336" fmla="*/ 2971573 w 4475956"/>
                <a:gd name="connsiteY336" fmla="*/ 813433 h 1039515"/>
                <a:gd name="connsiteX337" fmla="*/ 2983599 w 4475956"/>
                <a:gd name="connsiteY337" fmla="*/ 805296 h 1039515"/>
                <a:gd name="connsiteX338" fmla="*/ 2984458 w 4475956"/>
                <a:gd name="connsiteY338" fmla="*/ 804134 h 1039515"/>
                <a:gd name="connsiteX339" fmla="*/ 2990471 w 4475956"/>
                <a:gd name="connsiteY339" fmla="*/ 795998 h 1039515"/>
                <a:gd name="connsiteX340" fmla="*/ 2991043 w 4475956"/>
                <a:gd name="connsiteY340" fmla="*/ 793964 h 1039515"/>
                <a:gd name="connsiteX341" fmla="*/ 2995052 w 4475956"/>
                <a:gd name="connsiteY341" fmla="*/ 779725 h 1039515"/>
                <a:gd name="connsiteX342" fmla="*/ 2995625 w 4475956"/>
                <a:gd name="connsiteY342" fmla="*/ 781759 h 1039515"/>
                <a:gd name="connsiteX343" fmla="*/ 2999633 w 4475956"/>
                <a:gd name="connsiteY343" fmla="*/ 795998 h 1039515"/>
                <a:gd name="connsiteX344" fmla="*/ 3000205 w 4475956"/>
                <a:gd name="connsiteY344" fmla="*/ 796869 h 1039515"/>
                <a:gd name="connsiteX345" fmla="*/ 3004214 w 4475956"/>
                <a:gd name="connsiteY345" fmla="*/ 802972 h 1039515"/>
                <a:gd name="connsiteX346" fmla="*/ 3005646 w 4475956"/>
                <a:gd name="connsiteY346" fmla="*/ 804134 h 1039515"/>
                <a:gd name="connsiteX347" fmla="*/ 3015667 w 4475956"/>
                <a:gd name="connsiteY347" fmla="*/ 812270 h 1039515"/>
                <a:gd name="connsiteX348" fmla="*/ 3016813 w 4475956"/>
                <a:gd name="connsiteY348" fmla="*/ 813433 h 1039515"/>
                <a:gd name="connsiteX349" fmla="*/ 3024828 w 4475956"/>
                <a:gd name="connsiteY349" fmla="*/ 821569 h 1039515"/>
                <a:gd name="connsiteX350" fmla="*/ 3025975 w 4475956"/>
                <a:gd name="connsiteY350" fmla="*/ 822731 h 1039515"/>
                <a:gd name="connsiteX351" fmla="*/ 3033991 w 4475956"/>
                <a:gd name="connsiteY351" fmla="*/ 830867 h 1039515"/>
                <a:gd name="connsiteX352" fmla="*/ 3034278 w 4475956"/>
                <a:gd name="connsiteY352" fmla="*/ 832030 h 1039515"/>
                <a:gd name="connsiteX353" fmla="*/ 3036281 w 4475956"/>
                <a:gd name="connsiteY353" fmla="*/ 840166 h 1039515"/>
                <a:gd name="connsiteX354" fmla="*/ 3036567 w 4475956"/>
                <a:gd name="connsiteY354" fmla="*/ 841328 h 1039515"/>
                <a:gd name="connsiteX355" fmla="*/ 3038572 w 4475956"/>
                <a:gd name="connsiteY355" fmla="*/ 849465 h 1039515"/>
                <a:gd name="connsiteX356" fmla="*/ 3045443 w 4475956"/>
                <a:gd name="connsiteY356" fmla="*/ 826218 h 1039515"/>
                <a:gd name="connsiteX357" fmla="*/ 3050025 w 4475956"/>
                <a:gd name="connsiteY357" fmla="*/ 849465 h 1039515"/>
                <a:gd name="connsiteX358" fmla="*/ 3054605 w 4475956"/>
                <a:gd name="connsiteY358" fmla="*/ 851208 h 1039515"/>
                <a:gd name="connsiteX359" fmla="*/ 3054605 w 4475956"/>
                <a:gd name="connsiteY359" fmla="*/ 863413 h 1039515"/>
                <a:gd name="connsiteX360" fmla="*/ 3050025 w 4475956"/>
                <a:gd name="connsiteY360" fmla="*/ 895958 h 1039515"/>
                <a:gd name="connsiteX361" fmla="*/ 3051171 w 4475956"/>
                <a:gd name="connsiteY361" fmla="*/ 895958 h 1039515"/>
                <a:gd name="connsiteX362" fmla="*/ 3059187 w 4475956"/>
                <a:gd name="connsiteY362" fmla="*/ 895958 h 1039515"/>
                <a:gd name="connsiteX363" fmla="*/ 3060047 w 4475956"/>
                <a:gd name="connsiteY363" fmla="*/ 900607 h 1039515"/>
                <a:gd name="connsiteX364" fmla="*/ 3066059 w 4475956"/>
                <a:gd name="connsiteY364" fmla="*/ 900607 h 1039515"/>
                <a:gd name="connsiteX365" fmla="*/ 3066059 w 4475956"/>
                <a:gd name="connsiteY365" fmla="*/ 899445 h 1039515"/>
                <a:gd name="connsiteX366" fmla="*/ 3066059 w 4475956"/>
                <a:gd name="connsiteY366" fmla="*/ 891308 h 1039515"/>
                <a:gd name="connsiteX367" fmla="*/ 3068349 w 4475956"/>
                <a:gd name="connsiteY367" fmla="*/ 891308 h 1039515"/>
                <a:gd name="connsiteX368" fmla="*/ 3084383 w 4475956"/>
                <a:gd name="connsiteY368" fmla="*/ 891308 h 1039515"/>
                <a:gd name="connsiteX369" fmla="*/ 3084383 w 4475956"/>
                <a:gd name="connsiteY369" fmla="*/ 889274 h 1039515"/>
                <a:gd name="connsiteX370" fmla="*/ 3084383 w 4475956"/>
                <a:gd name="connsiteY370" fmla="*/ 875036 h 1039515"/>
                <a:gd name="connsiteX371" fmla="*/ 3123323 w 4475956"/>
                <a:gd name="connsiteY371" fmla="*/ 875036 h 1039515"/>
                <a:gd name="connsiteX372" fmla="*/ 3123323 w 4475956"/>
                <a:gd name="connsiteY372" fmla="*/ 876489 h 1039515"/>
                <a:gd name="connsiteX373" fmla="*/ 3123323 w 4475956"/>
                <a:gd name="connsiteY373" fmla="*/ 886659 h 1039515"/>
                <a:gd name="connsiteX374" fmla="*/ 3143937 w 4475956"/>
                <a:gd name="connsiteY374" fmla="*/ 886659 h 1039515"/>
                <a:gd name="connsiteX375" fmla="*/ 3143937 w 4475956"/>
                <a:gd name="connsiteY375" fmla="*/ 888984 h 1039515"/>
                <a:gd name="connsiteX376" fmla="*/ 3143937 w 4475956"/>
                <a:gd name="connsiteY376" fmla="*/ 905256 h 1039515"/>
                <a:gd name="connsiteX377" fmla="*/ 3139357 w 4475956"/>
                <a:gd name="connsiteY377" fmla="*/ 906128 h 1039515"/>
                <a:gd name="connsiteX378" fmla="*/ 3139357 w 4475956"/>
                <a:gd name="connsiteY378" fmla="*/ 912230 h 1039515"/>
                <a:gd name="connsiteX379" fmla="*/ 3143937 w 4475956"/>
                <a:gd name="connsiteY379" fmla="*/ 913974 h 1039515"/>
                <a:gd name="connsiteX380" fmla="*/ 3143937 w 4475956"/>
                <a:gd name="connsiteY380" fmla="*/ 926178 h 1039515"/>
                <a:gd name="connsiteX381" fmla="*/ 3139357 w 4475956"/>
                <a:gd name="connsiteY381" fmla="*/ 930827 h 1039515"/>
                <a:gd name="connsiteX382" fmla="*/ 3139357 w 4475956"/>
                <a:gd name="connsiteY382" fmla="*/ 986619 h 1039515"/>
                <a:gd name="connsiteX383" fmla="*/ 3141360 w 4475956"/>
                <a:gd name="connsiteY383" fmla="*/ 986619 h 1039515"/>
                <a:gd name="connsiteX384" fmla="*/ 3155391 w 4475956"/>
                <a:gd name="connsiteY384" fmla="*/ 986619 h 1039515"/>
                <a:gd name="connsiteX385" fmla="*/ 3157107 w 4475956"/>
                <a:gd name="connsiteY385" fmla="*/ 991268 h 1039515"/>
                <a:gd name="connsiteX386" fmla="*/ 3169135 w 4475956"/>
                <a:gd name="connsiteY386" fmla="*/ 991268 h 1039515"/>
                <a:gd name="connsiteX387" fmla="*/ 3169135 w 4475956"/>
                <a:gd name="connsiteY387" fmla="*/ 993302 h 1039515"/>
                <a:gd name="connsiteX388" fmla="*/ 3169135 w 4475956"/>
                <a:gd name="connsiteY388" fmla="*/ 1007541 h 1039515"/>
                <a:gd name="connsiteX389" fmla="*/ 3170853 w 4475956"/>
                <a:gd name="connsiteY389" fmla="*/ 1007541 h 1039515"/>
                <a:gd name="connsiteX390" fmla="*/ 3182877 w 4475956"/>
                <a:gd name="connsiteY390" fmla="*/ 1007541 h 1039515"/>
                <a:gd name="connsiteX391" fmla="*/ 3182877 w 4475956"/>
                <a:gd name="connsiteY391" fmla="*/ 1005507 h 1039515"/>
                <a:gd name="connsiteX392" fmla="*/ 3182877 w 4475956"/>
                <a:gd name="connsiteY392" fmla="*/ 991268 h 1039515"/>
                <a:gd name="connsiteX393" fmla="*/ 3184880 w 4475956"/>
                <a:gd name="connsiteY393" fmla="*/ 990106 h 1039515"/>
                <a:gd name="connsiteX394" fmla="*/ 3198911 w 4475956"/>
                <a:gd name="connsiteY394" fmla="*/ 981970 h 1039515"/>
                <a:gd name="connsiteX395" fmla="*/ 3198911 w 4475956"/>
                <a:gd name="connsiteY395" fmla="*/ 961048 h 1039515"/>
                <a:gd name="connsiteX396" fmla="*/ 3194330 w 4475956"/>
                <a:gd name="connsiteY396" fmla="*/ 937801 h 1039515"/>
                <a:gd name="connsiteX397" fmla="*/ 3195474 w 4475956"/>
                <a:gd name="connsiteY397" fmla="*/ 937801 h 1039515"/>
                <a:gd name="connsiteX398" fmla="*/ 3203492 w 4475956"/>
                <a:gd name="connsiteY398" fmla="*/ 937801 h 1039515"/>
                <a:gd name="connsiteX399" fmla="*/ 3224107 w 4475956"/>
                <a:gd name="connsiteY399" fmla="*/ 935477 h 1039515"/>
                <a:gd name="connsiteX400" fmla="*/ 3224107 w 4475956"/>
                <a:gd name="connsiteY400" fmla="*/ 934314 h 1039515"/>
                <a:gd name="connsiteX401" fmla="*/ 3224107 w 4475956"/>
                <a:gd name="connsiteY401" fmla="*/ 926178 h 1039515"/>
                <a:gd name="connsiteX402" fmla="*/ 3225825 w 4475956"/>
                <a:gd name="connsiteY402" fmla="*/ 926178 h 1039515"/>
                <a:gd name="connsiteX403" fmla="*/ 3237850 w 4475956"/>
                <a:gd name="connsiteY403" fmla="*/ 926178 h 1039515"/>
                <a:gd name="connsiteX404" fmla="*/ 3237850 w 4475956"/>
                <a:gd name="connsiteY404" fmla="*/ 809946 h 1039515"/>
                <a:gd name="connsiteX405" fmla="*/ 3238995 w 4475956"/>
                <a:gd name="connsiteY405" fmla="*/ 809946 h 1039515"/>
                <a:gd name="connsiteX406" fmla="*/ 3247012 w 4475956"/>
                <a:gd name="connsiteY406" fmla="*/ 809946 h 1039515"/>
                <a:gd name="connsiteX407" fmla="*/ 3247012 w 4475956"/>
                <a:gd name="connsiteY407" fmla="*/ 807621 h 1039515"/>
                <a:gd name="connsiteX408" fmla="*/ 3247012 w 4475956"/>
                <a:gd name="connsiteY408" fmla="*/ 791348 h 1039515"/>
                <a:gd name="connsiteX409" fmla="*/ 3249303 w 4475956"/>
                <a:gd name="connsiteY409" fmla="*/ 744855 h 1039515"/>
                <a:gd name="connsiteX410" fmla="*/ 3250449 w 4475956"/>
                <a:gd name="connsiteY410" fmla="*/ 744855 h 1039515"/>
                <a:gd name="connsiteX411" fmla="*/ 3258465 w 4475956"/>
                <a:gd name="connsiteY411" fmla="*/ 744855 h 1039515"/>
                <a:gd name="connsiteX412" fmla="*/ 3258465 w 4475956"/>
                <a:gd name="connsiteY412" fmla="*/ 746018 h 1039515"/>
                <a:gd name="connsiteX413" fmla="*/ 3258465 w 4475956"/>
                <a:gd name="connsiteY413" fmla="*/ 754154 h 1039515"/>
                <a:gd name="connsiteX414" fmla="*/ 3263045 w 4475956"/>
                <a:gd name="connsiteY414" fmla="*/ 751829 h 1039515"/>
                <a:gd name="connsiteX415" fmla="*/ 3263045 w 4475956"/>
                <a:gd name="connsiteY415" fmla="*/ 735557 h 1039515"/>
                <a:gd name="connsiteX416" fmla="*/ 3264477 w 4475956"/>
                <a:gd name="connsiteY416" fmla="*/ 734976 h 1039515"/>
                <a:gd name="connsiteX417" fmla="*/ 3274499 w 4475956"/>
                <a:gd name="connsiteY417" fmla="*/ 730908 h 1039515"/>
                <a:gd name="connsiteX418" fmla="*/ 3275644 w 4475956"/>
                <a:gd name="connsiteY418" fmla="*/ 731489 h 1039515"/>
                <a:gd name="connsiteX419" fmla="*/ 3283661 w 4475956"/>
                <a:gd name="connsiteY419" fmla="*/ 735557 h 1039515"/>
                <a:gd name="connsiteX420" fmla="*/ 3285379 w 4475956"/>
                <a:gd name="connsiteY420" fmla="*/ 735557 h 1039515"/>
                <a:gd name="connsiteX421" fmla="*/ 3297405 w 4475956"/>
                <a:gd name="connsiteY421" fmla="*/ 735557 h 1039515"/>
                <a:gd name="connsiteX422" fmla="*/ 3297405 w 4475956"/>
                <a:gd name="connsiteY422" fmla="*/ 705336 h 1039515"/>
                <a:gd name="connsiteX423" fmla="*/ 3298550 w 4475956"/>
                <a:gd name="connsiteY423" fmla="*/ 705336 h 1039515"/>
                <a:gd name="connsiteX424" fmla="*/ 3306565 w 4475956"/>
                <a:gd name="connsiteY424" fmla="*/ 705336 h 1039515"/>
                <a:gd name="connsiteX425" fmla="*/ 3307997 w 4475956"/>
                <a:gd name="connsiteY425" fmla="*/ 709986 h 1039515"/>
                <a:gd name="connsiteX426" fmla="*/ 3318019 w 4475956"/>
                <a:gd name="connsiteY426" fmla="*/ 709986 h 1039515"/>
                <a:gd name="connsiteX427" fmla="*/ 3319165 w 4475956"/>
                <a:gd name="connsiteY427" fmla="*/ 705336 h 1039515"/>
                <a:gd name="connsiteX428" fmla="*/ 3327182 w 4475956"/>
                <a:gd name="connsiteY428" fmla="*/ 705336 h 1039515"/>
                <a:gd name="connsiteX429" fmla="*/ 3327182 w 4475956"/>
                <a:gd name="connsiteY429" fmla="*/ 740206 h 1039515"/>
                <a:gd name="connsiteX430" fmla="*/ 3328613 w 4475956"/>
                <a:gd name="connsiteY430" fmla="*/ 741368 h 1039515"/>
                <a:gd name="connsiteX431" fmla="*/ 3338635 w 4475956"/>
                <a:gd name="connsiteY431" fmla="*/ 749505 h 1039515"/>
                <a:gd name="connsiteX432" fmla="*/ 3361539 w 4475956"/>
                <a:gd name="connsiteY432" fmla="*/ 756479 h 1039515"/>
                <a:gd name="connsiteX433" fmla="*/ 3361539 w 4475956"/>
                <a:gd name="connsiteY433" fmla="*/ 755026 h 1039515"/>
                <a:gd name="connsiteX434" fmla="*/ 3361539 w 4475956"/>
                <a:gd name="connsiteY434" fmla="*/ 744855 h 1039515"/>
                <a:gd name="connsiteX435" fmla="*/ 3391317 w 4475956"/>
                <a:gd name="connsiteY435" fmla="*/ 735557 h 1039515"/>
                <a:gd name="connsiteX436" fmla="*/ 3391317 w 4475956"/>
                <a:gd name="connsiteY436" fmla="*/ 734395 h 1039515"/>
                <a:gd name="connsiteX437" fmla="*/ 3391317 w 4475956"/>
                <a:gd name="connsiteY437" fmla="*/ 726258 h 1039515"/>
                <a:gd name="connsiteX438" fmla="*/ 3392176 w 4475956"/>
                <a:gd name="connsiteY438" fmla="*/ 726258 h 1039515"/>
                <a:gd name="connsiteX439" fmla="*/ 3398189 w 4475956"/>
                <a:gd name="connsiteY439" fmla="*/ 726258 h 1039515"/>
                <a:gd name="connsiteX440" fmla="*/ 3398189 w 4475956"/>
                <a:gd name="connsiteY440" fmla="*/ 725387 h 1039515"/>
                <a:gd name="connsiteX441" fmla="*/ 3398189 w 4475956"/>
                <a:gd name="connsiteY441" fmla="*/ 719284 h 1039515"/>
                <a:gd name="connsiteX442" fmla="*/ 3400479 w 4475956"/>
                <a:gd name="connsiteY442" fmla="*/ 719284 h 1039515"/>
                <a:gd name="connsiteX443" fmla="*/ 3416513 w 4475956"/>
                <a:gd name="connsiteY443" fmla="*/ 719284 h 1039515"/>
                <a:gd name="connsiteX444" fmla="*/ 3416513 w 4475956"/>
                <a:gd name="connsiteY444" fmla="*/ 720156 h 1039515"/>
                <a:gd name="connsiteX445" fmla="*/ 3416513 w 4475956"/>
                <a:gd name="connsiteY445" fmla="*/ 726258 h 1039515"/>
                <a:gd name="connsiteX446" fmla="*/ 3418231 w 4475956"/>
                <a:gd name="connsiteY446" fmla="*/ 726258 h 1039515"/>
                <a:gd name="connsiteX447" fmla="*/ 3430257 w 4475956"/>
                <a:gd name="connsiteY447" fmla="*/ 726258 h 1039515"/>
                <a:gd name="connsiteX448" fmla="*/ 3430257 w 4475956"/>
                <a:gd name="connsiteY448" fmla="*/ 728002 h 1039515"/>
                <a:gd name="connsiteX449" fmla="*/ 3430257 w 4475956"/>
                <a:gd name="connsiteY449" fmla="*/ 740206 h 1039515"/>
                <a:gd name="connsiteX450" fmla="*/ 3455452 w 4475956"/>
                <a:gd name="connsiteY450" fmla="*/ 740206 h 1039515"/>
                <a:gd name="connsiteX451" fmla="*/ 3455452 w 4475956"/>
                <a:gd name="connsiteY451" fmla="*/ 739044 h 1039515"/>
                <a:gd name="connsiteX452" fmla="*/ 3455452 w 4475956"/>
                <a:gd name="connsiteY452" fmla="*/ 730908 h 1039515"/>
                <a:gd name="connsiteX453" fmla="*/ 3456884 w 4475956"/>
                <a:gd name="connsiteY453" fmla="*/ 730908 h 1039515"/>
                <a:gd name="connsiteX454" fmla="*/ 3466905 w 4475956"/>
                <a:gd name="connsiteY454" fmla="*/ 730908 h 1039515"/>
                <a:gd name="connsiteX455" fmla="*/ 3466905 w 4475956"/>
                <a:gd name="connsiteY455" fmla="*/ 729745 h 1039515"/>
                <a:gd name="connsiteX456" fmla="*/ 3466905 w 4475956"/>
                <a:gd name="connsiteY456" fmla="*/ 721609 h 1039515"/>
                <a:gd name="connsiteX457" fmla="*/ 3468623 w 4475956"/>
                <a:gd name="connsiteY457" fmla="*/ 721609 h 1039515"/>
                <a:gd name="connsiteX458" fmla="*/ 3480647 w 4475956"/>
                <a:gd name="connsiteY458" fmla="*/ 721609 h 1039515"/>
                <a:gd name="connsiteX459" fmla="*/ 3480647 w 4475956"/>
                <a:gd name="connsiteY459" fmla="*/ 722771 h 1039515"/>
                <a:gd name="connsiteX460" fmla="*/ 3480647 w 4475956"/>
                <a:gd name="connsiteY460" fmla="*/ 730908 h 1039515"/>
                <a:gd name="connsiteX461" fmla="*/ 3485229 w 4475956"/>
                <a:gd name="connsiteY461" fmla="*/ 675116 h 1039515"/>
                <a:gd name="connsiteX462" fmla="*/ 3588304 w 4475956"/>
                <a:gd name="connsiteY462" fmla="*/ 675116 h 1039515"/>
                <a:gd name="connsiteX463" fmla="*/ 3588304 w 4475956"/>
                <a:gd name="connsiteY463" fmla="*/ 749505 h 1039515"/>
                <a:gd name="connsiteX464" fmla="*/ 3590595 w 4475956"/>
                <a:gd name="connsiteY464" fmla="*/ 749505 h 1039515"/>
                <a:gd name="connsiteX465" fmla="*/ 3606629 w 4475956"/>
                <a:gd name="connsiteY465" fmla="*/ 749505 h 1039515"/>
                <a:gd name="connsiteX466" fmla="*/ 3606629 w 4475956"/>
                <a:gd name="connsiteY466" fmla="*/ 665817 h 1039515"/>
                <a:gd name="connsiteX467" fmla="*/ 3629535 w 4475956"/>
                <a:gd name="connsiteY467" fmla="*/ 654194 h 1039515"/>
                <a:gd name="connsiteX468" fmla="*/ 3659311 w 4475956"/>
                <a:gd name="connsiteY468" fmla="*/ 654194 h 1039515"/>
                <a:gd name="connsiteX469" fmla="*/ 3661316 w 4475956"/>
                <a:gd name="connsiteY469" fmla="*/ 652451 h 1039515"/>
                <a:gd name="connsiteX470" fmla="*/ 3675345 w 4475956"/>
                <a:gd name="connsiteY470" fmla="*/ 640246 h 1039515"/>
                <a:gd name="connsiteX471" fmla="*/ 3714285 w 4475956"/>
                <a:gd name="connsiteY471" fmla="*/ 640246 h 1039515"/>
                <a:gd name="connsiteX472" fmla="*/ 3714285 w 4475956"/>
                <a:gd name="connsiteY472" fmla="*/ 641990 h 1039515"/>
                <a:gd name="connsiteX473" fmla="*/ 3714285 w 4475956"/>
                <a:gd name="connsiteY473" fmla="*/ 654194 h 1039515"/>
                <a:gd name="connsiteX474" fmla="*/ 3753224 w 4475956"/>
                <a:gd name="connsiteY474" fmla="*/ 654194 h 1039515"/>
                <a:gd name="connsiteX475" fmla="*/ 3753224 w 4475956"/>
                <a:gd name="connsiteY475" fmla="*/ 744855 h 1039515"/>
                <a:gd name="connsiteX476" fmla="*/ 3754656 w 4475956"/>
                <a:gd name="connsiteY476" fmla="*/ 744855 h 1039515"/>
                <a:gd name="connsiteX477" fmla="*/ 3764677 w 4475956"/>
                <a:gd name="connsiteY477" fmla="*/ 744855 h 1039515"/>
                <a:gd name="connsiteX478" fmla="*/ 3764677 w 4475956"/>
                <a:gd name="connsiteY478" fmla="*/ 877360 h 1039515"/>
                <a:gd name="connsiteX479" fmla="*/ 3766967 w 4475956"/>
                <a:gd name="connsiteY479" fmla="*/ 877360 h 1039515"/>
                <a:gd name="connsiteX480" fmla="*/ 3783001 w 4475956"/>
                <a:gd name="connsiteY480" fmla="*/ 877360 h 1039515"/>
                <a:gd name="connsiteX481" fmla="*/ 3783001 w 4475956"/>
                <a:gd name="connsiteY481" fmla="*/ 791348 h 1039515"/>
                <a:gd name="connsiteX482" fmla="*/ 3783861 w 4475956"/>
                <a:gd name="connsiteY482" fmla="*/ 790767 h 1039515"/>
                <a:gd name="connsiteX483" fmla="*/ 3789873 w 4475956"/>
                <a:gd name="connsiteY483" fmla="*/ 786699 h 1039515"/>
                <a:gd name="connsiteX484" fmla="*/ 3794455 w 4475956"/>
                <a:gd name="connsiteY484" fmla="*/ 787861 h 1039515"/>
                <a:gd name="connsiteX485" fmla="*/ 3794455 w 4475956"/>
                <a:gd name="connsiteY485" fmla="*/ 795998 h 1039515"/>
                <a:gd name="connsiteX486" fmla="*/ 3796744 w 4475956"/>
                <a:gd name="connsiteY486" fmla="*/ 794835 h 1039515"/>
                <a:gd name="connsiteX487" fmla="*/ 3812779 w 4475956"/>
                <a:gd name="connsiteY487" fmla="*/ 786699 h 1039515"/>
                <a:gd name="connsiteX488" fmla="*/ 3814783 w 4475956"/>
                <a:gd name="connsiteY488" fmla="*/ 786699 h 1039515"/>
                <a:gd name="connsiteX489" fmla="*/ 3828812 w 4475956"/>
                <a:gd name="connsiteY489" fmla="*/ 786699 h 1039515"/>
                <a:gd name="connsiteX490" fmla="*/ 3828812 w 4475956"/>
                <a:gd name="connsiteY490" fmla="*/ 944775 h 1039515"/>
                <a:gd name="connsiteX491" fmla="*/ 3860881 w 4475956"/>
                <a:gd name="connsiteY491" fmla="*/ 949425 h 1039515"/>
                <a:gd name="connsiteX492" fmla="*/ 3860881 w 4475956"/>
                <a:gd name="connsiteY492" fmla="*/ 942451 h 1039515"/>
                <a:gd name="connsiteX493" fmla="*/ 3895238 w 4475956"/>
                <a:gd name="connsiteY493" fmla="*/ 942451 h 1039515"/>
                <a:gd name="connsiteX494" fmla="*/ 3895238 w 4475956"/>
                <a:gd name="connsiteY494" fmla="*/ 912230 h 1039515"/>
                <a:gd name="connsiteX495" fmla="*/ 3904401 w 4475956"/>
                <a:gd name="connsiteY495" fmla="*/ 912230 h 1039515"/>
                <a:gd name="connsiteX496" fmla="*/ 3904401 w 4475956"/>
                <a:gd name="connsiteY496" fmla="*/ 872711 h 1039515"/>
                <a:gd name="connsiteX497" fmla="*/ 3911273 w 4475956"/>
                <a:gd name="connsiteY497" fmla="*/ 872711 h 1039515"/>
                <a:gd name="connsiteX498" fmla="*/ 3911273 w 4475956"/>
                <a:gd name="connsiteY498" fmla="*/ 833192 h 1039515"/>
                <a:gd name="connsiteX499" fmla="*/ 3927307 w 4475956"/>
                <a:gd name="connsiteY499" fmla="*/ 833192 h 1039515"/>
                <a:gd name="connsiteX500" fmla="*/ 3977697 w 4475956"/>
                <a:gd name="connsiteY500" fmla="*/ 812270 h 1039515"/>
                <a:gd name="connsiteX501" fmla="*/ 3979989 w 4475956"/>
                <a:gd name="connsiteY501" fmla="*/ 791348 h 1039515"/>
                <a:gd name="connsiteX502" fmla="*/ 3984570 w 4475956"/>
                <a:gd name="connsiteY502" fmla="*/ 812270 h 1039515"/>
                <a:gd name="connsiteX503" fmla="*/ 4037253 w 4475956"/>
                <a:gd name="connsiteY503" fmla="*/ 840166 h 1039515"/>
                <a:gd name="connsiteX504" fmla="*/ 4037253 w 4475956"/>
                <a:gd name="connsiteY504" fmla="*/ 835517 h 1039515"/>
                <a:gd name="connsiteX505" fmla="*/ 4050996 w 4475956"/>
                <a:gd name="connsiteY505" fmla="*/ 835517 h 1039515"/>
                <a:gd name="connsiteX506" fmla="*/ 4050996 w 4475956"/>
                <a:gd name="connsiteY506" fmla="*/ 872711 h 1039515"/>
                <a:gd name="connsiteX507" fmla="*/ 4057867 w 4475956"/>
                <a:gd name="connsiteY507" fmla="*/ 872711 h 1039515"/>
                <a:gd name="connsiteX508" fmla="*/ 4057867 w 4475956"/>
                <a:gd name="connsiteY508" fmla="*/ 916879 h 1039515"/>
                <a:gd name="connsiteX509" fmla="*/ 4064740 w 4475956"/>
                <a:gd name="connsiteY509" fmla="*/ 916879 h 1039515"/>
                <a:gd name="connsiteX510" fmla="*/ 4064740 w 4475956"/>
                <a:gd name="connsiteY510" fmla="*/ 937801 h 1039515"/>
                <a:gd name="connsiteX511" fmla="*/ 4078483 w 4475956"/>
                <a:gd name="connsiteY511" fmla="*/ 937801 h 1039515"/>
                <a:gd name="connsiteX512" fmla="*/ 4078483 w 4475956"/>
                <a:gd name="connsiteY512" fmla="*/ 970346 h 1039515"/>
                <a:gd name="connsiteX513" fmla="*/ 4165523 w 4475956"/>
                <a:gd name="connsiteY513" fmla="*/ 963372 h 1039515"/>
                <a:gd name="connsiteX514" fmla="*/ 4165523 w 4475956"/>
                <a:gd name="connsiteY514" fmla="*/ 930827 h 1039515"/>
                <a:gd name="connsiteX515" fmla="*/ 4211335 w 4475956"/>
                <a:gd name="connsiteY515" fmla="*/ 930827 h 1039515"/>
                <a:gd name="connsiteX516" fmla="*/ 4211335 w 4475956"/>
                <a:gd name="connsiteY516" fmla="*/ 912230 h 1039515"/>
                <a:gd name="connsiteX517" fmla="*/ 4307538 w 4475956"/>
                <a:gd name="connsiteY517" fmla="*/ 912230 h 1039515"/>
                <a:gd name="connsiteX518" fmla="*/ 4307538 w 4475956"/>
                <a:gd name="connsiteY518" fmla="*/ 923853 h 1039515"/>
                <a:gd name="connsiteX519" fmla="*/ 4369382 w 4475956"/>
                <a:gd name="connsiteY519" fmla="*/ 923853 h 1039515"/>
                <a:gd name="connsiteX520" fmla="*/ 4369382 w 4475956"/>
                <a:gd name="connsiteY520" fmla="*/ 930827 h 1039515"/>
                <a:gd name="connsiteX521" fmla="*/ 4387707 w 4475956"/>
                <a:gd name="connsiteY521" fmla="*/ 930827 h 1039515"/>
                <a:gd name="connsiteX522" fmla="*/ 4387707 w 4475956"/>
                <a:gd name="connsiteY522" fmla="*/ 937801 h 1039515"/>
                <a:gd name="connsiteX523" fmla="*/ 4403740 w 4475956"/>
                <a:gd name="connsiteY523" fmla="*/ 937801 h 1039515"/>
                <a:gd name="connsiteX524" fmla="*/ 4403740 w 4475956"/>
                <a:gd name="connsiteY524" fmla="*/ 917794 h 1039515"/>
                <a:gd name="connsiteX525" fmla="*/ 4475956 w 4475956"/>
                <a:gd name="connsiteY525" fmla="*/ 1039515 h 1039515"/>
                <a:gd name="connsiteX526" fmla="*/ 0 w 4475956"/>
                <a:gd name="connsiteY526" fmla="*/ 1039515 h 1039515"/>
                <a:gd name="connsiteX527" fmla="*/ 0 w 4475956"/>
                <a:gd name="connsiteY527" fmla="*/ 685283 h 1039515"/>
                <a:gd name="connsiteX528" fmla="*/ 9900 w 4475956"/>
                <a:gd name="connsiteY528" fmla="*/ 685283 h 1039515"/>
                <a:gd name="connsiteX529" fmla="*/ 9900 w 4475956"/>
                <a:gd name="connsiteY529" fmla="*/ 661504 h 1039515"/>
                <a:gd name="connsiteX530" fmla="*/ 10941 w 4475956"/>
                <a:gd name="connsiteY530" fmla="*/ 661504 h 1039515"/>
                <a:gd name="connsiteX531" fmla="*/ 18230 w 4475956"/>
                <a:gd name="connsiteY531" fmla="*/ 661504 h 1039515"/>
                <a:gd name="connsiteX532" fmla="*/ 18230 w 4475956"/>
                <a:gd name="connsiteY532" fmla="*/ 629077 h 1039515"/>
                <a:gd name="connsiteX533" fmla="*/ 19272 w 4475956"/>
                <a:gd name="connsiteY533" fmla="*/ 629077 h 1039515"/>
                <a:gd name="connsiteX534" fmla="*/ 26562 w 4475956"/>
                <a:gd name="connsiteY534" fmla="*/ 629077 h 1039515"/>
                <a:gd name="connsiteX535" fmla="*/ 26562 w 4475956"/>
                <a:gd name="connsiteY535" fmla="*/ 627186 h 1039515"/>
                <a:gd name="connsiteX536" fmla="*/ 26562 w 4475956"/>
                <a:gd name="connsiteY536" fmla="*/ 613945 h 1039515"/>
                <a:gd name="connsiteX537" fmla="*/ 25259 w 4475956"/>
                <a:gd name="connsiteY537" fmla="*/ 612323 h 1039515"/>
                <a:gd name="connsiteX538" fmla="*/ 30726 w 4475956"/>
                <a:gd name="connsiteY538" fmla="*/ 600974 h 1039515"/>
                <a:gd name="connsiteX539" fmla="*/ 39057 w 4475956"/>
                <a:gd name="connsiteY539" fmla="*/ 629077 h 1039515"/>
                <a:gd name="connsiteX540" fmla="*/ 39838 w 4475956"/>
                <a:gd name="connsiteY540" fmla="*/ 629077 h 1039515"/>
                <a:gd name="connsiteX541" fmla="*/ 45305 w 4475956"/>
                <a:gd name="connsiteY541" fmla="*/ 629077 h 1039515"/>
                <a:gd name="connsiteX542" fmla="*/ 45305 w 4475956"/>
                <a:gd name="connsiteY542" fmla="*/ 523150 h 1039515"/>
                <a:gd name="connsiteX543" fmla="*/ 46867 w 4475956"/>
                <a:gd name="connsiteY543" fmla="*/ 523150 h 1039515"/>
                <a:gd name="connsiteX544" fmla="*/ 57801 w 4475956"/>
                <a:gd name="connsiteY544" fmla="*/ 523150 h 1039515"/>
                <a:gd name="connsiteX545" fmla="*/ 57801 w 4475956"/>
                <a:gd name="connsiteY545" fmla="*/ 475591 h 1039515"/>
                <a:gd name="connsiteX546" fmla="*/ 84875 w 4475956"/>
                <a:gd name="connsiteY546" fmla="*/ 475591 h 1039515"/>
                <a:gd name="connsiteX547" fmla="*/ 84875 w 4475956"/>
                <a:gd name="connsiteY547" fmla="*/ 453973 h 1039515"/>
                <a:gd name="connsiteX548" fmla="*/ 120280 w 4475956"/>
                <a:gd name="connsiteY548" fmla="*/ 453973 h 1039515"/>
                <a:gd name="connsiteX549" fmla="*/ 120280 w 4475956"/>
                <a:gd name="connsiteY549" fmla="*/ 456405 h 1039515"/>
                <a:gd name="connsiteX550" fmla="*/ 120280 w 4475956"/>
                <a:gd name="connsiteY550" fmla="*/ 473429 h 1039515"/>
                <a:gd name="connsiteX551" fmla="*/ 122623 w 4475956"/>
                <a:gd name="connsiteY551" fmla="*/ 473429 h 1039515"/>
                <a:gd name="connsiteX552" fmla="*/ 139024 w 4475956"/>
                <a:gd name="connsiteY552" fmla="*/ 473429 h 1039515"/>
                <a:gd name="connsiteX553" fmla="*/ 139024 w 4475956"/>
                <a:gd name="connsiteY553" fmla="*/ 520988 h 1039515"/>
                <a:gd name="connsiteX554" fmla="*/ 140065 w 4475956"/>
                <a:gd name="connsiteY554" fmla="*/ 520988 h 1039515"/>
                <a:gd name="connsiteX555" fmla="*/ 147355 w 4475956"/>
                <a:gd name="connsiteY555" fmla="*/ 520988 h 1039515"/>
                <a:gd name="connsiteX556" fmla="*/ 161933 w 4475956"/>
                <a:gd name="connsiteY556" fmla="*/ 525312 h 1039515"/>
                <a:gd name="connsiteX557" fmla="*/ 161933 w 4475956"/>
                <a:gd name="connsiteY557" fmla="*/ 564224 h 1039515"/>
                <a:gd name="connsiteX558" fmla="*/ 162975 w 4475956"/>
                <a:gd name="connsiteY558" fmla="*/ 564224 h 1039515"/>
                <a:gd name="connsiteX559" fmla="*/ 170263 w 4475956"/>
                <a:gd name="connsiteY559" fmla="*/ 564224 h 1039515"/>
                <a:gd name="connsiteX560" fmla="*/ 170263 w 4475956"/>
                <a:gd name="connsiteY560" fmla="*/ 565845 h 1039515"/>
                <a:gd name="connsiteX561" fmla="*/ 170263 w 4475956"/>
                <a:gd name="connsiteY561" fmla="*/ 577194 h 1039515"/>
                <a:gd name="connsiteX562" fmla="*/ 172346 w 4475956"/>
                <a:gd name="connsiteY562" fmla="*/ 577194 h 1039515"/>
                <a:gd name="connsiteX563" fmla="*/ 186925 w 4475956"/>
                <a:gd name="connsiteY563" fmla="*/ 577194 h 1039515"/>
                <a:gd name="connsiteX564" fmla="*/ 193172 w 4475956"/>
                <a:gd name="connsiteY564" fmla="*/ 583680 h 1039515"/>
                <a:gd name="connsiteX565" fmla="*/ 193172 w 4475956"/>
                <a:gd name="connsiteY565" fmla="*/ 605298 h 1039515"/>
                <a:gd name="connsiteX566" fmla="*/ 195515 w 4475956"/>
                <a:gd name="connsiteY566" fmla="*/ 605298 h 1039515"/>
                <a:gd name="connsiteX567" fmla="*/ 211916 w 4475956"/>
                <a:gd name="connsiteY567" fmla="*/ 605298 h 1039515"/>
                <a:gd name="connsiteX568" fmla="*/ 211916 w 4475956"/>
                <a:gd name="connsiteY568" fmla="*/ 606378 h 1039515"/>
                <a:gd name="connsiteX569" fmla="*/ 211916 w 4475956"/>
                <a:gd name="connsiteY569" fmla="*/ 613945 h 1039515"/>
                <a:gd name="connsiteX570" fmla="*/ 213218 w 4475956"/>
                <a:gd name="connsiteY570" fmla="*/ 613945 h 1039515"/>
                <a:gd name="connsiteX571" fmla="*/ 222330 w 4475956"/>
                <a:gd name="connsiteY571" fmla="*/ 613945 h 1039515"/>
                <a:gd name="connsiteX572" fmla="*/ 222330 w 4475956"/>
                <a:gd name="connsiteY572" fmla="*/ 616106 h 1039515"/>
                <a:gd name="connsiteX573" fmla="*/ 222330 w 4475956"/>
                <a:gd name="connsiteY573" fmla="*/ 631239 h 1039515"/>
                <a:gd name="connsiteX574" fmla="*/ 226495 w 4475956"/>
                <a:gd name="connsiteY574" fmla="*/ 629347 h 1039515"/>
                <a:gd name="connsiteX575" fmla="*/ 226495 w 4475956"/>
                <a:gd name="connsiteY575" fmla="*/ 616106 h 1039515"/>
                <a:gd name="connsiteX576" fmla="*/ 227536 w 4475956"/>
                <a:gd name="connsiteY576" fmla="*/ 616106 h 1039515"/>
                <a:gd name="connsiteX577" fmla="*/ 234826 w 4475956"/>
                <a:gd name="connsiteY577" fmla="*/ 616106 h 1039515"/>
                <a:gd name="connsiteX578" fmla="*/ 234826 w 4475956"/>
                <a:gd name="connsiteY578" fmla="*/ 617728 h 1039515"/>
                <a:gd name="connsiteX579" fmla="*/ 234826 w 4475956"/>
                <a:gd name="connsiteY579" fmla="*/ 629077 h 1039515"/>
                <a:gd name="connsiteX580" fmla="*/ 235607 w 4475956"/>
                <a:gd name="connsiteY580" fmla="*/ 629077 h 1039515"/>
                <a:gd name="connsiteX581" fmla="*/ 241073 w 4475956"/>
                <a:gd name="connsiteY581" fmla="*/ 629077 h 1039515"/>
                <a:gd name="connsiteX582" fmla="*/ 291056 w 4475956"/>
                <a:gd name="connsiteY582" fmla="*/ 624754 h 1039515"/>
                <a:gd name="connsiteX583" fmla="*/ 291056 w 4475956"/>
                <a:gd name="connsiteY583" fmla="*/ 626105 h 1039515"/>
                <a:gd name="connsiteX584" fmla="*/ 291056 w 4475956"/>
                <a:gd name="connsiteY584" fmla="*/ 635562 h 1039515"/>
                <a:gd name="connsiteX585" fmla="*/ 291837 w 4475956"/>
                <a:gd name="connsiteY585" fmla="*/ 635562 h 1039515"/>
                <a:gd name="connsiteX586" fmla="*/ 297306 w 4475956"/>
                <a:gd name="connsiteY586" fmla="*/ 635562 h 1039515"/>
                <a:gd name="connsiteX587" fmla="*/ 297306 w 4475956"/>
                <a:gd name="connsiteY587" fmla="*/ 637724 h 1039515"/>
                <a:gd name="connsiteX588" fmla="*/ 297306 w 4475956"/>
                <a:gd name="connsiteY588" fmla="*/ 652857 h 1039515"/>
                <a:gd name="connsiteX589" fmla="*/ 299387 w 4475956"/>
                <a:gd name="connsiteY589" fmla="*/ 651506 h 1039515"/>
                <a:gd name="connsiteX590" fmla="*/ 313966 w 4475956"/>
                <a:gd name="connsiteY590" fmla="*/ 642048 h 1039515"/>
                <a:gd name="connsiteX591" fmla="*/ 320214 w 4475956"/>
                <a:gd name="connsiteY591" fmla="*/ 600974 h 1039515"/>
                <a:gd name="connsiteX592" fmla="*/ 320995 w 4475956"/>
                <a:gd name="connsiteY592" fmla="*/ 600704 h 1039515"/>
                <a:gd name="connsiteX593" fmla="*/ 326461 w 4475956"/>
                <a:gd name="connsiteY593" fmla="*/ 598812 h 1039515"/>
                <a:gd name="connsiteX594" fmla="*/ 328545 w 4475956"/>
                <a:gd name="connsiteY594" fmla="*/ 529635 h 1039515"/>
                <a:gd name="connsiteX595" fmla="*/ 330627 w 4475956"/>
                <a:gd name="connsiteY595" fmla="*/ 598812 h 1039515"/>
                <a:gd name="connsiteX596" fmla="*/ 331408 w 4475956"/>
                <a:gd name="connsiteY596" fmla="*/ 599082 h 1039515"/>
                <a:gd name="connsiteX597" fmla="*/ 336875 w 4475956"/>
                <a:gd name="connsiteY597" fmla="*/ 600974 h 1039515"/>
                <a:gd name="connsiteX598" fmla="*/ 336875 w 4475956"/>
                <a:gd name="connsiteY598" fmla="*/ 514503 h 1039515"/>
                <a:gd name="connsiteX599" fmla="*/ 341041 w 4475956"/>
                <a:gd name="connsiteY599" fmla="*/ 482076 h 1039515"/>
                <a:gd name="connsiteX600" fmla="*/ 380610 w 4475956"/>
                <a:gd name="connsiteY600" fmla="*/ 482076 h 1039515"/>
                <a:gd name="connsiteX601" fmla="*/ 380610 w 4475956"/>
                <a:gd name="connsiteY601" fmla="*/ 514503 h 1039515"/>
                <a:gd name="connsiteX602" fmla="*/ 381391 w 4475956"/>
                <a:gd name="connsiteY602" fmla="*/ 514503 h 1039515"/>
                <a:gd name="connsiteX603" fmla="*/ 386858 w 4475956"/>
                <a:gd name="connsiteY603" fmla="*/ 514503 h 1039515"/>
                <a:gd name="connsiteX604" fmla="*/ 386858 w 4475956"/>
                <a:gd name="connsiteY604" fmla="*/ 432355 h 1039515"/>
                <a:gd name="connsiteX605" fmla="*/ 388681 w 4475956"/>
                <a:gd name="connsiteY605" fmla="*/ 432355 h 1039515"/>
                <a:gd name="connsiteX606" fmla="*/ 401437 w 4475956"/>
                <a:gd name="connsiteY606" fmla="*/ 432355 h 1039515"/>
                <a:gd name="connsiteX607" fmla="*/ 401437 w 4475956"/>
                <a:gd name="connsiteY607" fmla="*/ 430464 h 1039515"/>
                <a:gd name="connsiteX608" fmla="*/ 401437 w 4475956"/>
                <a:gd name="connsiteY608" fmla="*/ 417223 h 1039515"/>
                <a:gd name="connsiteX609" fmla="*/ 424347 w 4475956"/>
                <a:gd name="connsiteY609" fmla="*/ 417223 h 1039515"/>
                <a:gd name="connsiteX610" fmla="*/ 424347 w 4475956"/>
                <a:gd name="connsiteY610" fmla="*/ 416142 h 1039515"/>
                <a:gd name="connsiteX611" fmla="*/ 424347 w 4475956"/>
                <a:gd name="connsiteY611" fmla="*/ 408576 h 1039515"/>
                <a:gd name="connsiteX612" fmla="*/ 426168 w 4475956"/>
                <a:gd name="connsiteY612" fmla="*/ 408576 h 1039515"/>
                <a:gd name="connsiteX613" fmla="*/ 438925 w 4475956"/>
                <a:gd name="connsiteY613" fmla="*/ 408576 h 1039515"/>
                <a:gd name="connsiteX614" fmla="*/ 438925 w 4475956"/>
                <a:gd name="connsiteY614" fmla="*/ 409657 h 1039515"/>
                <a:gd name="connsiteX615" fmla="*/ 438925 w 4475956"/>
                <a:gd name="connsiteY615" fmla="*/ 417223 h 1039515"/>
                <a:gd name="connsiteX616" fmla="*/ 439706 w 4475956"/>
                <a:gd name="connsiteY616" fmla="*/ 417223 h 1039515"/>
                <a:gd name="connsiteX617" fmla="*/ 445173 w 4475956"/>
                <a:gd name="connsiteY617" fmla="*/ 417223 h 1039515"/>
                <a:gd name="connsiteX618" fmla="*/ 455586 w 4475956"/>
                <a:gd name="connsiteY618" fmla="*/ 412899 h 1039515"/>
                <a:gd name="connsiteX619" fmla="*/ 459750 w 4475956"/>
                <a:gd name="connsiteY619" fmla="*/ 416142 h 1039515"/>
                <a:gd name="connsiteX620" fmla="*/ 459750 w 4475956"/>
                <a:gd name="connsiteY620" fmla="*/ 408576 h 1039515"/>
                <a:gd name="connsiteX621" fmla="*/ 462093 w 4475956"/>
                <a:gd name="connsiteY621" fmla="*/ 408576 h 1039515"/>
                <a:gd name="connsiteX622" fmla="*/ 478495 w 4475956"/>
                <a:gd name="connsiteY622" fmla="*/ 408576 h 1039515"/>
                <a:gd name="connsiteX623" fmla="*/ 478495 w 4475956"/>
                <a:gd name="connsiteY623" fmla="*/ 409657 h 1039515"/>
                <a:gd name="connsiteX624" fmla="*/ 478495 w 4475956"/>
                <a:gd name="connsiteY624" fmla="*/ 417223 h 1039515"/>
                <a:gd name="connsiteX625" fmla="*/ 509735 w 4475956"/>
                <a:gd name="connsiteY625" fmla="*/ 417223 h 1039515"/>
                <a:gd name="connsiteX626" fmla="*/ 509735 w 4475956"/>
                <a:gd name="connsiteY626" fmla="*/ 418844 h 1039515"/>
                <a:gd name="connsiteX627" fmla="*/ 509735 w 4475956"/>
                <a:gd name="connsiteY627" fmla="*/ 430194 h 1039515"/>
                <a:gd name="connsiteX628" fmla="*/ 536809 w 4475956"/>
                <a:gd name="connsiteY628" fmla="*/ 430194 h 1039515"/>
                <a:gd name="connsiteX629" fmla="*/ 536809 w 4475956"/>
                <a:gd name="connsiteY629" fmla="*/ 460458 h 1039515"/>
                <a:gd name="connsiteX630" fmla="*/ 537589 w 4475956"/>
                <a:gd name="connsiteY630" fmla="*/ 460458 h 1039515"/>
                <a:gd name="connsiteX631" fmla="*/ 543057 w 4475956"/>
                <a:gd name="connsiteY631" fmla="*/ 460458 h 1039515"/>
                <a:gd name="connsiteX632" fmla="*/ 543057 w 4475956"/>
                <a:gd name="connsiteY632" fmla="*/ 461539 h 1039515"/>
                <a:gd name="connsiteX633" fmla="*/ 543057 w 4475956"/>
                <a:gd name="connsiteY633" fmla="*/ 469106 h 1039515"/>
                <a:gd name="connsiteX634" fmla="*/ 547222 w 4475956"/>
                <a:gd name="connsiteY634" fmla="*/ 499370 h 1039515"/>
                <a:gd name="connsiteX635" fmla="*/ 548003 w 4475956"/>
                <a:gd name="connsiteY635" fmla="*/ 499370 h 1039515"/>
                <a:gd name="connsiteX636" fmla="*/ 553470 w 4475956"/>
                <a:gd name="connsiteY636" fmla="*/ 499370 h 1039515"/>
                <a:gd name="connsiteX637" fmla="*/ 553470 w 4475956"/>
                <a:gd name="connsiteY637" fmla="*/ 500181 h 1039515"/>
                <a:gd name="connsiteX638" fmla="*/ 553470 w 4475956"/>
                <a:gd name="connsiteY638" fmla="*/ 505856 h 1039515"/>
                <a:gd name="connsiteX639" fmla="*/ 554511 w 4475956"/>
                <a:gd name="connsiteY639" fmla="*/ 505856 h 1039515"/>
                <a:gd name="connsiteX640" fmla="*/ 561800 w 4475956"/>
                <a:gd name="connsiteY640" fmla="*/ 505856 h 1039515"/>
                <a:gd name="connsiteX641" fmla="*/ 561800 w 4475956"/>
                <a:gd name="connsiteY641" fmla="*/ 536121 h 1039515"/>
                <a:gd name="connsiteX642" fmla="*/ 563883 w 4475956"/>
                <a:gd name="connsiteY642" fmla="*/ 536121 h 1039515"/>
                <a:gd name="connsiteX643" fmla="*/ 578462 w 4475956"/>
                <a:gd name="connsiteY643" fmla="*/ 536121 h 1039515"/>
                <a:gd name="connsiteX644" fmla="*/ 578462 w 4475956"/>
                <a:gd name="connsiteY644" fmla="*/ 559900 h 1039515"/>
                <a:gd name="connsiteX645" fmla="*/ 580545 w 4475956"/>
                <a:gd name="connsiteY645" fmla="*/ 561521 h 1039515"/>
                <a:gd name="connsiteX646" fmla="*/ 580545 w 4475956"/>
                <a:gd name="connsiteY646" fmla="*/ 572871 h 1039515"/>
                <a:gd name="connsiteX647" fmla="*/ 581326 w 4475956"/>
                <a:gd name="connsiteY647" fmla="*/ 572871 h 1039515"/>
                <a:gd name="connsiteX648" fmla="*/ 586793 w 4475956"/>
                <a:gd name="connsiteY648" fmla="*/ 572871 h 1039515"/>
                <a:gd name="connsiteX649" fmla="*/ 586793 w 4475956"/>
                <a:gd name="connsiteY649" fmla="*/ 596650 h 1039515"/>
                <a:gd name="connsiteX650" fmla="*/ 588094 w 4475956"/>
                <a:gd name="connsiteY650" fmla="*/ 596650 h 1039515"/>
                <a:gd name="connsiteX651" fmla="*/ 597205 w 4475956"/>
                <a:gd name="connsiteY651" fmla="*/ 596650 h 1039515"/>
                <a:gd name="connsiteX652" fmla="*/ 599289 w 4475956"/>
                <a:gd name="connsiteY652" fmla="*/ 600704 h 1039515"/>
                <a:gd name="connsiteX653" fmla="*/ 599289 w 4475956"/>
                <a:gd name="connsiteY653" fmla="*/ 613945 h 1039515"/>
                <a:gd name="connsiteX654" fmla="*/ 600851 w 4475956"/>
                <a:gd name="connsiteY654" fmla="*/ 612053 h 1039515"/>
                <a:gd name="connsiteX655" fmla="*/ 611784 w 4475956"/>
                <a:gd name="connsiteY655" fmla="*/ 598812 h 1039515"/>
                <a:gd name="connsiteX656" fmla="*/ 640941 w 4475956"/>
                <a:gd name="connsiteY656" fmla="*/ 598812 h 1039515"/>
                <a:gd name="connsiteX657" fmla="*/ 640941 w 4475956"/>
                <a:gd name="connsiteY657" fmla="*/ 685283 h 1039515"/>
                <a:gd name="connsiteX658" fmla="*/ 641723 w 4475956"/>
                <a:gd name="connsiteY658" fmla="*/ 685283 h 1039515"/>
                <a:gd name="connsiteX659" fmla="*/ 647189 w 4475956"/>
                <a:gd name="connsiteY659" fmla="*/ 685283 h 1039515"/>
                <a:gd name="connsiteX660" fmla="*/ 647971 w 4475956"/>
                <a:gd name="connsiteY660" fmla="*/ 683932 h 1039515"/>
                <a:gd name="connsiteX661" fmla="*/ 653437 w 4475956"/>
                <a:gd name="connsiteY661" fmla="*/ 674474 h 1039515"/>
                <a:gd name="connsiteX662" fmla="*/ 653437 w 4475956"/>
                <a:gd name="connsiteY662" fmla="*/ 676366 h 1039515"/>
                <a:gd name="connsiteX663" fmla="*/ 653437 w 4475956"/>
                <a:gd name="connsiteY663" fmla="*/ 689607 h 1039515"/>
                <a:gd name="connsiteX664" fmla="*/ 657602 w 4475956"/>
                <a:gd name="connsiteY664" fmla="*/ 644210 h 1039515"/>
                <a:gd name="connsiteX665" fmla="*/ 658383 w 4475956"/>
                <a:gd name="connsiteY665" fmla="*/ 644210 h 1039515"/>
                <a:gd name="connsiteX666" fmla="*/ 663850 w 4475956"/>
                <a:gd name="connsiteY666" fmla="*/ 644210 h 1039515"/>
                <a:gd name="connsiteX667" fmla="*/ 663850 w 4475956"/>
                <a:gd name="connsiteY667" fmla="*/ 579356 h 1039515"/>
                <a:gd name="connsiteX668" fmla="*/ 664892 w 4475956"/>
                <a:gd name="connsiteY668" fmla="*/ 579356 h 1039515"/>
                <a:gd name="connsiteX669" fmla="*/ 672181 w 4475956"/>
                <a:gd name="connsiteY669" fmla="*/ 579356 h 1039515"/>
                <a:gd name="connsiteX670" fmla="*/ 684677 w 4475956"/>
                <a:gd name="connsiteY670" fmla="*/ 536121 h 1039515"/>
                <a:gd name="connsiteX671" fmla="*/ 685978 w 4475956"/>
                <a:gd name="connsiteY671" fmla="*/ 536121 h 1039515"/>
                <a:gd name="connsiteX672" fmla="*/ 695091 w 4475956"/>
                <a:gd name="connsiteY672" fmla="*/ 536121 h 1039515"/>
                <a:gd name="connsiteX673" fmla="*/ 705503 w 4475956"/>
                <a:gd name="connsiteY673" fmla="*/ 579356 h 1039515"/>
                <a:gd name="connsiteX674" fmla="*/ 706544 w 4475956"/>
                <a:gd name="connsiteY674" fmla="*/ 579356 h 1039515"/>
                <a:gd name="connsiteX675" fmla="*/ 713834 w 4475956"/>
                <a:gd name="connsiteY675" fmla="*/ 579356 h 1039515"/>
                <a:gd name="connsiteX676" fmla="*/ 713834 w 4475956"/>
                <a:gd name="connsiteY676" fmla="*/ 618268 h 1039515"/>
                <a:gd name="connsiteX677" fmla="*/ 715655 w 4475956"/>
                <a:gd name="connsiteY677" fmla="*/ 618268 h 1039515"/>
                <a:gd name="connsiteX678" fmla="*/ 728412 w 4475956"/>
                <a:gd name="connsiteY678" fmla="*/ 618268 h 1039515"/>
                <a:gd name="connsiteX679" fmla="*/ 728412 w 4475956"/>
                <a:gd name="connsiteY679" fmla="*/ 620430 h 1039515"/>
                <a:gd name="connsiteX680" fmla="*/ 728412 w 4475956"/>
                <a:gd name="connsiteY680" fmla="*/ 635562 h 1039515"/>
                <a:gd name="connsiteX681" fmla="*/ 732577 w 4475956"/>
                <a:gd name="connsiteY681" fmla="*/ 633401 h 1039515"/>
                <a:gd name="connsiteX682" fmla="*/ 732577 w 4475956"/>
                <a:gd name="connsiteY682" fmla="*/ 618268 h 1039515"/>
                <a:gd name="connsiteX683" fmla="*/ 734139 w 4475956"/>
                <a:gd name="connsiteY683" fmla="*/ 618268 h 1039515"/>
                <a:gd name="connsiteX684" fmla="*/ 745073 w 4475956"/>
                <a:gd name="connsiteY684" fmla="*/ 618268 h 1039515"/>
                <a:gd name="connsiteX685" fmla="*/ 745073 w 4475956"/>
                <a:gd name="connsiteY685" fmla="*/ 619889 h 1039515"/>
                <a:gd name="connsiteX686" fmla="*/ 745073 w 4475956"/>
                <a:gd name="connsiteY686" fmla="*/ 631239 h 1039515"/>
                <a:gd name="connsiteX687" fmla="*/ 776313 w 4475956"/>
                <a:gd name="connsiteY687" fmla="*/ 631239 h 1039515"/>
                <a:gd name="connsiteX688" fmla="*/ 776313 w 4475956"/>
                <a:gd name="connsiteY688" fmla="*/ 594489 h 1039515"/>
                <a:gd name="connsiteX689" fmla="*/ 777614 w 4475956"/>
                <a:gd name="connsiteY689" fmla="*/ 594489 h 1039515"/>
                <a:gd name="connsiteX690" fmla="*/ 786726 w 4475956"/>
                <a:gd name="connsiteY690" fmla="*/ 594489 h 1039515"/>
                <a:gd name="connsiteX691" fmla="*/ 786726 w 4475956"/>
                <a:gd name="connsiteY691" fmla="*/ 616106 h 1039515"/>
                <a:gd name="connsiteX692" fmla="*/ 788809 w 4475956"/>
                <a:gd name="connsiteY692" fmla="*/ 583680 h 1039515"/>
                <a:gd name="connsiteX693" fmla="*/ 811718 w 4475956"/>
                <a:gd name="connsiteY693" fmla="*/ 583680 h 1039515"/>
                <a:gd name="connsiteX694" fmla="*/ 811718 w 4475956"/>
                <a:gd name="connsiteY694" fmla="*/ 582058 h 1039515"/>
                <a:gd name="connsiteX695" fmla="*/ 811718 w 4475956"/>
                <a:gd name="connsiteY695" fmla="*/ 570709 h 1039515"/>
                <a:gd name="connsiteX696" fmla="*/ 812499 w 4475956"/>
                <a:gd name="connsiteY696" fmla="*/ 570709 h 1039515"/>
                <a:gd name="connsiteX697" fmla="*/ 817965 w 4475956"/>
                <a:gd name="connsiteY697" fmla="*/ 570709 h 1039515"/>
                <a:gd name="connsiteX698" fmla="*/ 817965 w 4475956"/>
                <a:gd name="connsiteY698" fmla="*/ 568818 h 1039515"/>
                <a:gd name="connsiteX699" fmla="*/ 817965 w 4475956"/>
                <a:gd name="connsiteY699" fmla="*/ 555577 h 1039515"/>
                <a:gd name="connsiteX700" fmla="*/ 822131 w 4475956"/>
                <a:gd name="connsiteY700" fmla="*/ 562062 h 1039515"/>
                <a:gd name="connsiteX701" fmla="*/ 824475 w 4475956"/>
                <a:gd name="connsiteY701" fmla="*/ 562062 h 1039515"/>
                <a:gd name="connsiteX702" fmla="*/ 840875 w 4475956"/>
                <a:gd name="connsiteY702" fmla="*/ 562062 h 1039515"/>
                <a:gd name="connsiteX703" fmla="*/ 840875 w 4475956"/>
                <a:gd name="connsiteY703" fmla="*/ 561251 h 1039515"/>
                <a:gd name="connsiteX704" fmla="*/ 840875 w 4475956"/>
                <a:gd name="connsiteY704" fmla="*/ 555577 h 1039515"/>
                <a:gd name="connsiteX705" fmla="*/ 841656 w 4475956"/>
                <a:gd name="connsiteY705" fmla="*/ 555577 h 1039515"/>
                <a:gd name="connsiteX706" fmla="*/ 847123 w 4475956"/>
                <a:gd name="connsiteY706" fmla="*/ 555577 h 1039515"/>
                <a:gd name="connsiteX707" fmla="*/ 847123 w 4475956"/>
                <a:gd name="connsiteY707" fmla="*/ 556928 h 1039515"/>
                <a:gd name="connsiteX708" fmla="*/ 847123 w 4475956"/>
                <a:gd name="connsiteY708" fmla="*/ 566386 h 1039515"/>
                <a:gd name="connsiteX709" fmla="*/ 886693 w 4475956"/>
                <a:gd name="connsiteY709" fmla="*/ 566386 h 1039515"/>
                <a:gd name="connsiteX710" fmla="*/ 886693 w 4475956"/>
                <a:gd name="connsiteY710" fmla="*/ 704739 h 1039515"/>
                <a:gd name="connsiteX711" fmla="*/ 888255 w 4475956"/>
                <a:gd name="connsiteY711" fmla="*/ 704739 h 1039515"/>
                <a:gd name="connsiteX712" fmla="*/ 899189 w 4475956"/>
                <a:gd name="connsiteY712" fmla="*/ 704739 h 1039515"/>
                <a:gd name="connsiteX713" fmla="*/ 899189 w 4475956"/>
                <a:gd name="connsiteY713" fmla="*/ 691769 h 1039515"/>
                <a:gd name="connsiteX714" fmla="*/ 903354 w 4475956"/>
                <a:gd name="connsiteY714" fmla="*/ 691769 h 1039515"/>
                <a:gd name="connsiteX715" fmla="*/ 903354 w 4475956"/>
                <a:gd name="connsiteY715" fmla="*/ 704739 h 1039515"/>
                <a:gd name="connsiteX716" fmla="*/ 934594 w 4475956"/>
                <a:gd name="connsiteY716" fmla="*/ 704739 h 1039515"/>
                <a:gd name="connsiteX717" fmla="*/ 934594 w 4475956"/>
                <a:gd name="connsiteY717" fmla="*/ 674474 h 1039515"/>
                <a:gd name="connsiteX718" fmla="*/ 947089 w 4475956"/>
                <a:gd name="connsiteY718" fmla="*/ 674474 h 1039515"/>
                <a:gd name="connsiteX719" fmla="*/ 959585 w 4475956"/>
                <a:gd name="connsiteY719" fmla="*/ 672313 h 1039515"/>
                <a:gd name="connsiteX720" fmla="*/ 963751 w 4475956"/>
                <a:gd name="connsiteY720" fmla="*/ 674474 h 1039515"/>
                <a:gd name="connsiteX721" fmla="*/ 974164 w 4475956"/>
                <a:gd name="connsiteY721" fmla="*/ 674474 h 1039515"/>
                <a:gd name="connsiteX722" fmla="*/ 974164 w 4475956"/>
                <a:gd name="connsiteY722" fmla="*/ 704739 h 1039515"/>
                <a:gd name="connsiteX723" fmla="*/ 982495 w 4475956"/>
                <a:gd name="connsiteY723" fmla="*/ 704739 h 1039515"/>
                <a:gd name="connsiteX724" fmla="*/ 982495 w 4475956"/>
                <a:gd name="connsiteY724" fmla="*/ 722034 h 1039515"/>
                <a:gd name="connsiteX725" fmla="*/ 992088 w 4475956"/>
                <a:gd name="connsiteY725" fmla="*/ 722939 h 1039515"/>
                <a:gd name="connsiteX726" fmla="*/ 1005404 w 4475956"/>
                <a:gd name="connsiteY726" fmla="*/ 722939 h 1039515"/>
                <a:gd name="connsiteX727" fmla="*/ 1005404 w 4475956"/>
                <a:gd name="connsiteY727" fmla="*/ 706901 h 1039515"/>
                <a:gd name="connsiteX728" fmla="*/ 1075236 w 4475956"/>
                <a:gd name="connsiteY728" fmla="*/ 706901 h 1039515"/>
                <a:gd name="connsiteX729" fmla="*/ 1075236 w 4475956"/>
                <a:gd name="connsiteY729" fmla="*/ 621648 h 1039515"/>
                <a:gd name="connsiteX730" fmla="*/ 1149232 w 4475956"/>
                <a:gd name="connsiteY730" fmla="*/ 621648 h 1039515"/>
                <a:gd name="connsiteX731" fmla="*/ 1149232 w 4475956"/>
                <a:gd name="connsiteY731" fmla="*/ 700416 h 1039515"/>
                <a:gd name="connsiteX732" fmla="*/ 1151189 w 4475956"/>
                <a:gd name="connsiteY732" fmla="*/ 700416 h 1039515"/>
                <a:gd name="connsiteX733" fmla="*/ 1152465 w 4475956"/>
                <a:gd name="connsiteY733" fmla="*/ 722939 h 1039515"/>
                <a:gd name="connsiteX734" fmla="*/ 1162408 w 4475956"/>
                <a:gd name="connsiteY734" fmla="*/ 722939 h 1039515"/>
                <a:gd name="connsiteX735" fmla="*/ 1163685 w 4475956"/>
                <a:gd name="connsiteY735" fmla="*/ 700416 h 1039515"/>
                <a:gd name="connsiteX736" fmla="*/ 1169932 w 4475956"/>
                <a:gd name="connsiteY736" fmla="*/ 700416 h 1039515"/>
                <a:gd name="connsiteX737" fmla="*/ 1171209 w 4475956"/>
                <a:gd name="connsiteY737" fmla="*/ 722939 h 1039515"/>
                <a:gd name="connsiteX738" fmla="*/ 1223228 w 4475956"/>
                <a:gd name="connsiteY738" fmla="*/ 722939 h 1039515"/>
                <a:gd name="connsiteX739" fmla="*/ 1223228 w 4475956"/>
                <a:gd name="connsiteY739" fmla="*/ 559911 h 1039515"/>
                <a:gd name="connsiteX740" fmla="*/ 1426003 w 4475956"/>
                <a:gd name="connsiteY740" fmla="*/ 559911 h 1039515"/>
                <a:gd name="connsiteX741" fmla="*/ 1426003 w 4475956"/>
                <a:gd name="connsiteY741" fmla="*/ 722939 h 1039515"/>
                <a:gd name="connsiteX742" fmla="*/ 1445216 w 4475956"/>
                <a:gd name="connsiteY742" fmla="*/ 722939 h 1039515"/>
                <a:gd name="connsiteX743" fmla="*/ 1445216 w 4475956"/>
                <a:gd name="connsiteY743" fmla="*/ 640246 h 1039515"/>
                <a:gd name="connsiteX744" fmla="*/ 1542962 w 4475956"/>
                <a:gd name="connsiteY744" fmla="*/ 640246 h 1039515"/>
                <a:gd name="connsiteX745" fmla="*/ 1555222 w 4475956"/>
                <a:gd name="connsiteY745" fmla="*/ 322105 h 1039515"/>
                <a:gd name="connsiteX746" fmla="*/ 1542727 w 4475956"/>
                <a:gd name="connsiteY746" fmla="*/ 300487 h 1039515"/>
                <a:gd name="connsiteX747" fmla="*/ 1536479 w 4475956"/>
                <a:gd name="connsiteY747" fmla="*/ 296163 h 1039515"/>
                <a:gd name="connsiteX748" fmla="*/ 1544809 w 4475956"/>
                <a:gd name="connsiteY748" fmla="*/ 272384 h 1039515"/>
                <a:gd name="connsiteX749" fmla="*/ 1544809 w 4475956"/>
                <a:gd name="connsiteY749" fmla="*/ 255090 h 1039515"/>
                <a:gd name="connsiteX750" fmla="*/ 1559387 w 4475956"/>
                <a:gd name="connsiteY750" fmla="*/ 255090 h 1039515"/>
                <a:gd name="connsiteX751" fmla="*/ 1559387 w 4475956"/>
                <a:gd name="connsiteY751" fmla="*/ 233472 h 1039515"/>
                <a:gd name="connsiteX752" fmla="*/ 1561470 w 4475956"/>
                <a:gd name="connsiteY752" fmla="*/ 229148 h 1039515"/>
                <a:gd name="connsiteX753" fmla="*/ 1561470 w 4475956"/>
                <a:gd name="connsiteY753" fmla="*/ 151324 h 1039515"/>
                <a:gd name="connsiteX754" fmla="*/ 1559387 w 4475956"/>
                <a:gd name="connsiteY754" fmla="*/ 144840 h 1039515"/>
                <a:gd name="connsiteX755" fmla="*/ 1565635 w 4475956"/>
                <a:gd name="connsiteY755" fmla="*/ 138354 h 1039515"/>
                <a:gd name="connsiteX756" fmla="*/ 1565635 w 4475956"/>
                <a:gd name="connsiteY756" fmla="*/ 79986 h 1039515"/>
                <a:gd name="connsiteX757" fmla="*/ 1567718 w 4475956"/>
                <a:gd name="connsiteY757" fmla="*/ 75662 h 1039515"/>
                <a:gd name="connsiteX758" fmla="*/ 1567718 w 4475956"/>
                <a:gd name="connsiteY758" fmla="*/ 19456 h 1039515"/>
                <a:gd name="connsiteX759" fmla="*/ 1569801 w 4475956"/>
                <a:gd name="connsiteY759" fmla="*/ 0 h 103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</a:cxnLst>
              <a:rect l="l" t="t" r="r" b="b"/>
              <a:pathLst>
                <a:path w="4475956" h="1039515">
                  <a:moveTo>
                    <a:pt x="1569801" y="0"/>
                  </a:moveTo>
                  <a:cubicBezTo>
                    <a:pt x="1573966" y="6486"/>
                    <a:pt x="1573966" y="10810"/>
                    <a:pt x="1573966" y="17294"/>
                  </a:cubicBezTo>
                  <a:cubicBezTo>
                    <a:pt x="1576049" y="38912"/>
                    <a:pt x="1576049" y="58368"/>
                    <a:pt x="1576049" y="75662"/>
                  </a:cubicBezTo>
                  <a:cubicBezTo>
                    <a:pt x="1578131" y="99442"/>
                    <a:pt x="1578131" y="118898"/>
                    <a:pt x="1578131" y="138354"/>
                  </a:cubicBezTo>
                  <a:cubicBezTo>
                    <a:pt x="1580214" y="140516"/>
                    <a:pt x="1582297" y="142678"/>
                    <a:pt x="1584379" y="144840"/>
                  </a:cubicBezTo>
                  <a:cubicBezTo>
                    <a:pt x="1584379" y="147002"/>
                    <a:pt x="1582297" y="149162"/>
                    <a:pt x="1582297" y="151324"/>
                  </a:cubicBezTo>
                  <a:cubicBezTo>
                    <a:pt x="1582297" y="177266"/>
                    <a:pt x="1582297" y="203207"/>
                    <a:pt x="1582297" y="229148"/>
                  </a:cubicBezTo>
                  <a:cubicBezTo>
                    <a:pt x="1582297" y="231310"/>
                    <a:pt x="1584379" y="231310"/>
                    <a:pt x="1584379" y="233472"/>
                  </a:cubicBezTo>
                  <a:cubicBezTo>
                    <a:pt x="1584379" y="239957"/>
                    <a:pt x="1584379" y="246442"/>
                    <a:pt x="1584379" y="255090"/>
                  </a:cubicBezTo>
                  <a:cubicBezTo>
                    <a:pt x="1588544" y="255090"/>
                    <a:pt x="1594792" y="255090"/>
                    <a:pt x="1598957" y="255090"/>
                  </a:cubicBezTo>
                  <a:cubicBezTo>
                    <a:pt x="1598957" y="261575"/>
                    <a:pt x="1598957" y="268060"/>
                    <a:pt x="1598957" y="272384"/>
                  </a:cubicBezTo>
                  <a:cubicBezTo>
                    <a:pt x="1607289" y="281031"/>
                    <a:pt x="1607289" y="281031"/>
                    <a:pt x="1607289" y="296163"/>
                  </a:cubicBezTo>
                  <a:cubicBezTo>
                    <a:pt x="1605205" y="296163"/>
                    <a:pt x="1603123" y="298325"/>
                    <a:pt x="1601041" y="300487"/>
                  </a:cubicBezTo>
                  <a:cubicBezTo>
                    <a:pt x="1621866" y="311296"/>
                    <a:pt x="1596875" y="319943"/>
                    <a:pt x="1588544" y="322105"/>
                  </a:cubicBezTo>
                  <a:cubicBezTo>
                    <a:pt x="1590627" y="406414"/>
                    <a:pt x="1594792" y="490723"/>
                    <a:pt x="1596875" y="575033"/>
                  </a:cubicBezTo>
                  <a:cubicBezTo>
                    <a:pt x="1619785" y="575033"/>
                    <a:pt x="1642693" y="575033"/>
                    <a:pt x="1663520" y="575033"/>
                  </a:cubicBezTo>
                  <a:cubicBezTo>
                    <a:pt x="1663520" y="600974"/>
                    <a:pt x="1663520" y="626915"/>
                    <a:pt x="1663520" y="650695"/>
                  </a:cubicBezTo>
                  <a:cubicBezTo>
                    <a:pt x="1667685" y="650695"/>
                    <a:pt x="1669768" y="650695"/>
                    <a:pt x="1671851" y="650695"/>
                  </a:cubicBezTo>
                  <a:cubicBezTo>
                    <a:pt x="1671851" y="648533"/>
                    <a:pt x="1673933" y="646371"/>
                    <a:pt x="1673933" y="644210"/>
                  </a:cubicBezTo>
                  <a:cubicBezTo>
                    <a:pt x="1676016" y="644210"/>
                    <a:pt x="1678098" y="644210"/>
                    <a:pt x="1680181" y="644210"/>
                  </a:cubicBezTo>
                  <a:cubicBezTo>
                    <a:pt x="1680181" y="646371"/>
                    <a:pt x="1680181" y="648533"/>
                    <a:pt x="1682265" y="652857"/>
                  </a:cubicBezTo>
                  <a:cubicBezTo>
                    <a:pt x="1686429" y="652857"/>
                    <a:pt x="1690594" y="652857"/>
                    <a:pt x="1694761" y="652857"/>
                  </a:cubicBezTo>
                  <a:cubicBezTo>
                    <a:pt x="1694761" y="650695"/>
                    <a:pt x="1694761" y="648533"/>
                    <a:pt x="1694761" y="646371"/>
                  </a:cubicBezTo>
                  <a:cubicBezTo>
                    <a:pt x="1703090" y="646371"/>
                    <a:pt x="1709337" y="646371"/>
                    <a:pt x="1717668" y="646371"/>
                  </a:cubicBezTo>
                  <a:cubicBezTo>
                    <a:pt x="1717668" y="648533"/>
                    <a:pt x="1717668" y="650695"/>
                    <a:pt x="1717668" y="652857"/>
                  </a:cubicBezTo>
                  <a:cubicBezTo>
                    <a:pt x="1723916" y="652857"/>
                    <a:pt x="1732248" y="652857"/>
                    <a:pt x="1738495" y="652857"/>
                  </a:cubicBezTo>
                  <a:cubicBezTo>
                    <a:pt x="1738495" y="667989"/>
                    <a:pt x="1738495" y="683122"/>
                    <a:pt x="1738495" y="698254"/>
                  </a:cubicBezTo>
                  <a:cubicBezTo>
                    <a:pt x="1742661" y="698254"/>
                    <a:pt x="1748909" y="698254"/>
                    <a:pt x="1753074" y="698254"/>
                  </a:cubicBezTo>
                  <a:cubicBezTo>
                    <a:pt x="1753074" y="693930"/>
                    <a:pt x="1753074" y="689607"/>
                    <a:pt x="1753074" y="685283"/>
                  </a:cubicBezTo>
                  <a:cubicBezTo>
                    <a:pt x="1759322" y="685283"/>
                    <a:pt x="1765570" y="685283"/>
                    <a:pt x="1769735" y="685283"/>
                  </a:cubicBezTo>
                  <a:cubicBezTo>
                    <a:pt x="1769735" y="624754"/>
                    <a:pt x="1769735" y="566386"/>
                    <a:pt x="1769735" y="505856"/>
                  </a:cubicBezTo>
                  <a:cubicBezTo>
                    <a:pt x="1771817" y="503694"/>
                    <a:pt x="1773900" y="501532"/>
                    <a:pt x="1775983" y="499370"/>
                  </a:cubicBezTo>
                  <a:cubicBezTo>
                    <a:pt x="1800974" y="499370"/>
                    <a:pt x="1825965" y="499370"/>
                    <a:pt x="1850959" y="499370"/>
                  </a:cubicBezTo>
                  <a:lnTo>
                    <a:pt x="1850959" y="508018"/>
                  </a:lnTo>
                  <a:lnTo>
                    <a:pt x="1861371" y="508018"/>
                  </a:lnTo>
                  <a:cubicBezTo>
                    <a:pt x="1861371" y="546930"/>
                    <a:pt x="1861371" y="585842"/>
                    <a:pt x="1861371" y="622592"/>
                  </a:cubicBezTo>
                  <a:cubicBezTo>
                    <a:pt x="1869702" y="622592"/>
                    <a:pt x="1875950" y="622592"/>
                    <a:pt x="1884280" y="622592"/>
                  </a:cubicBezTo>
                  <a:cubicBezTo>
                    <a:pt x="1884280" y="600974"/>
                    <a:pt x="1884280" y="579356"/>
                    <a:pt x="1884280" y="555577"/>
                  </a:cubicBezTo>
                  <a:cubicBezTo>
                    <a:pt x="1892611" y="555577"/>
                    <a:pt x="1903024" y="555577"/>
                    <a:pt x="1911356" y="555577"/>
                  </a:cubicBezTo>
                  <a:cubicBezTo>
                    <a:pt x="1913437" y="555577"/>
                    <a:pt x="1913437" y="553415"/>
                    <a:pt x="1915519" y="551253"/>
                  </a:cubicBezTo>
                  <a:lnTo>
                    <a:pt x="1923851" y="551253"/>
                  </a:lnTo>
                  <a:cubicBezTo>
                    <a:pt x="1925933" y="553415"/>
                    <a:pt x="1925933" y="555577"/>
                    <a:pt x="1928015" y="555577"/>
                  </a:cubicBezTo>
                  <a:cubicBezTo>
                    <a:pt x="1934263" y="555577"/>
                    <a:pt x="1942595" y="555577"/>
                    <a:pt x="1950925" y="555577"/>
                  </a:cubicBezTo>
                  <a:cubicBezTo>
                    <a:pt x="1950925" y="516665"/>
                    <a:pt x="1950925" y="477753"/>
                    <a:pt x="1950925" y="438841"/>
                  </a:cubicBezTo>
                  <a:cubicBezTo>
                    <a:pt x="1950939" y="438838"/>
                    <a:pt x="1951830" y="438674"/>
                    <a:pt x="2009239" y="428032"/>
                  </a:cubicBezTo>
                  <a:cubicBezTo>
                    <a:pt x="2009239" y="428039"/>
                    <a:pt x="2009239" y="428113"/>
                    <a:pt x="2009239" y="429113"/>
                  </a:cubicBezTo>
                  <a:lnTo>
                    <a:pt x="2009239" y="436679"/>
                  </a:lnTo>
                  <a:cubicBezTo>
                    <a:pt x="2009257" y="436679"/>
                    <a:pt x="2009919" y="436679"/>
                    <a:pt x="2036313" y="436679"/>
                  </a:cubicBezTo>
                  <a:cubicBezTo>
                    <a:pt x="2036313" y="436701"/>
                    <a:pt x="2036313" y="439072"/>
                    <a:pt x="2036313" y="691769"/>
                  </a:cubicBezTo>
                  <a:cubicBezTo>
                    <a:pt x="2042561" y="691769"/>
                    <a:pt x="2050891" y="691769"/>
                    <a:pt x="2059223" y="691769"/>
                  </a:cubicBezTo>
                  <a:cubicBezTo>
                    <a:pt x="2059223" y="689607"/>
                    <a:pt x="2059223" y="689607"/>
                    <a:pt x="2059223" y="687445"/>
                  </a:cubicBezTo>
                  <a:cubicBezTo>
                    <a:pt x="2063387" y="687445"/>
                    <a:pt x="2067552" y="687445"/>
                    <a:pt x="2071719" y="687445"/>
                  </a:cubicBezTo>
                  <a:cubicBezTo>
                    <a:pt x="2071719" y="689607"/>
                    <a:pt x="2071719" y="689607"/>
                    <a:pt x="2071719" y="691769"/>
                  </a:cubicBezTo>
                  <a:cubicBezTo>
                    <a:pt x="2080049" y="691769"/>
                    <a:pt x="2088378" y="691769"/>
                    <a:pt x="2096710" y="691769"/>
                  </a:cubicBezTo>
                  <a:cubicBezTo>
                    <a:pt x="2096710" y="687445"/>
                    <a:pt x="2096710" y="683122"/>
                    <a:pt x="2096710" y="678798"/>
                  </a:cubicBezTo>
                  <a:cubicBezTo>
                    <a:pt x="2107123" y="678798"/>
                    <a:pt x="2117537" y="678798"/>
                    <a:pt x="2125867" y="678798"/>
                  </a:cubicBezTo>
                  <a:cubicBezTo>
                    <a:pt x="2130032" y="674474"/>
                    <a:pt x="2134199" y="674474"/>
                    <a:pt x="2138363" y="674474"/>
                  </a:cubicBezTo>
                  <a:cubicBezTo>
                    <a:pt x="2144611" y="678798"/>
                    <a:pt x="2152942" y="678798"/>
                    <a:pt x="2159190" y="678798"/>
                  </a:cubicBezTo>
                  <a:cubicBezTo>
                    <a:pt x="2159190" y="672313"/>
                    <a:pt x="2159190" y="667989"/>
                    <a:pt x="2159190" y="661504"/>
                  </a:cubicBezTo>
                  <a:lnTo>
                    <a:pt x="2167521" y="661504"/>
                  </a:lnTo>
                  <a:cubicBezTo>
                    <a:pt x="2167521" y="657180"/>
                    <a:pt x="2167521" y="652857"/>
                    <a:pt x="2167521" y="648533"/>
                  </a:cubicBezTo>
                  <a:cubicBezTo>
                    <a:pt x="2186264" y="648533"/>
                    <a:pt x="2207091" y="648533"/>
                    <a:pt x="2225834" y="648533"/>
                  </a:cubicBezTo>
                  <a:cubicBezTo>
                    <a:pt x="2225834" y="637724"/>
                    <a:pt x="2225834" y="629077"/>
                    <a:pt x="2225834" y="618268"/>
                  </a:cubicBezTo>
                  <a:cubicBezTo>
                    <a:pt x="2232082" y="618268"/>
                    <a:pt x="2238330" y="618268"/>
                    <a:pt x="2244577" y="618268"/>
                  </a:cubicBezTo>
                  <a:cubicBezTo>
                    <a:pt x="2244577" y="616106"/>
                    <a:pt x="2244577" y="613945"/>
                    <a:pt x="2244577" y="611783"/>
                  </a:cubicBezTo>
                  <a:cubicBezTo>
                    <a:pt x="2248743" y="611783"/>
                    <a:pt x="2252908" y="611783"/>
                    <a:pt x="2257073" y="611783"/>
                  </a:cubicBezTo>
                  <a:cubicBezTo>
                    <a:pt x="2257073" y="613945"/>
                    <a:pt x="2257073" y="616106"/>
                    <a:pt x="2257073" y="618268"/>
                  </a:cubicBezTo>
                  <a:cubicBezTo>
                    <a:pt x="2263321" y="618268"/>
                    <a:pt x="2267486" y="618268"/>
                    <a:pt x="2273734" y="618268"/>
                  </a:cubicBezTo>
                  <a:cubicBezTo>
                    <a:pt x="2273734" y="633401"/>
                    <a:pt x="2273734" y="650695"/>
                    <a:pt x="2273734" y="667989"/>
                  </a:cubicBezTo>
                  <a:cubicBezTo>
                    <a:pt x="2284147" y="667989"/>
                    <a:pt x="2296645" y="667989"/>
                    <a:pt x="2307057" y="667989"/>
                  </a:cubicBezTo>
                  <a:cubicBezTo>
                    <a:pt x="2307057" y="659342"/>
                    <a:pt x="2307057" y="650695"/>
                    <a:pt x="2307057" y="642048"/>
                  </a:cubicBezTo>
                  <a:cubicBezTo>
                    <a:pt x="2319553" y="642048"/>
                    <a:pt x="2334131" y="642048"/>
                    <a:pt x="2346627" y="642048"/>
                  </a:cubicBezTo>
                  <a:cubicBezTo>
                    <a:pt x="2346627" y="631239"/>
                    <a:pt x="2346627" y="622592"/>
                    <a:pt x="2346627" y="611783"/>
                  </a:cubicBezTo>
                  <a:cubicBezTo>
                    <a:pt x="2363289" y="611783"/>
                    <a:pt x="2379949" y="611783"/>
                    <a:pt x="2396611" y="611783"/>
                  </a:cubicBezTo>
                  <a:cubicBezTo>
                    <a:pt x="2396611" y="611812"/>
                    <a:pt x="2396611" y="613587"/>
                    <a:pt x="2396611" y="722939"/>
                  </a:cubicBezTo>
                  <a:lnTo>
                    <a:pt x="2396611" y="736718"/>
                  </a:lnTo>
                  <a:lnTo>
                    <a:pt x="2464305" y="736718"/>
                  </a:lnTo>
                  <a:lnTo>
                    <a:pt x="2464305" y="842490"/>
                  </a:lnTo>
                  <a:lnTo>
                    <a:pt x="2464305" y="865737"/>
                  </a:lnTo>
                  <a:lnTo>
                    <a:pt x="2479678" y="865737"/>
                  </a:lnTo>
                  <a:cubicBezTo>
                    <a:pt x="2479678" y="865737"/>
                    <a:pt x="2479678" y="865737"/>
                    <a:pt x="2479678" y="864575"/>
                  </a:cubicBezTo>
                  <a:lnTo>
                    <a:pt x="2479678" y="856439"/>
                  </a:lnTo>
                  <a:cubicBezTo>
                    <a:pt x="2479678" y="856439"/>
                    <a:pt x="2479678" y="856439"/>
                    <a:pt x="2525489" y="856439"/>
                  </a:cubicBezTo>
                  <a:cubicBezTo>
                    <a:pt x="2525489" y="856439"/>
                    <a:pt x="2525489" y="856439"/>
                    <a:pt x="2525489" y="877360"/>
                  </a:cubicBezTo>
                  <a:cubicBezTo>
                    <a:pt x="2525489" y="877360"/>
                    <a:pt x="2525489" y="877360"/>
                    <a:pt x="2527778" y="878523"/>
                  </a:cubicBezTo>
                  <a:lnTo>
                    <a:pt x="2543813" y="886659"/>
                  </a:lnTo>
                  <a:cubicBezTo>
                    <a:pt x="2543813" y="886659"/>
                    <a:pt x="2543813" y="886659"/>
                    <a:pt x="2543813" y="916879"/>
                  </a:cubicBezTo>
                  <a:cubicBezTo>
                    <a:pt x="2543813" y="916879"/>
                    <a:pt x="2543813" y="916879"/>
                    <a:pt x="2545245" y="917461"/>
                  </a:cubicBezTo>
                  <a:lnTo>
                    <a:pt x="2555266" y="921529"/>
                  </a:lnTo>
                  <a:cubicBezTo>
                    <a:pt x="2555266" y="921529"/>
                    <a:pt x="2555266" y="921529"/>
                    <a:pt x="2555266" y="920367"/>
                  </a:cubicBezTo>
                  <a:lnTo>
                    <a:pt x="2555266" y="912230"/>
                  </a:lnTo>
                  <a:cubicBezTo>
                    <a:pt x="2555266" y="912230"/>
                    <a:pt x="2555266" y="912230"/>
                    <a:pt x="2556411" y="912230"/>
                  </a:cubicBezTo>
                  <a:lnTo>
                    <a:pt x="2564428" y="912230"/>
                  </a:lnTo>
                  <a:cubicBezTo>
                    <a:pt x="2564428" y="912230"/>
                    <a:pt x="2564428" y="912230"/>
                    <a:pt x="2564428" y="911358"/>
                  </a:cubicBezTo>
                  <a:lnTo>
                    <a:pt x="2564428" y="905256"/>
                  </a:lnTo>
                  <a:cubicBezTo>
                    <a:pt x="2564428" y="905256"/>
                    <a:pt x="2564428" y="905256"/>
                    <a:pt x="2563283" y="905256"/>
                  </a:cubicBezTo>
                  <a:lnTo>
                    <a:pt x="2555266" y="905256"/>
                  </a:lnTo>
                  <a:cubicBezTo>
                    <a:pt x="2555266" y="905256"/>
                    <a:pt x="2555266" y="905256"/>
                    <a:pt x="2555266" y="904094"/>
                  </a:cubicBezTo>
                  <a:lnTo>
                    <a:pt x="2555266" y="895958"/>
                  </a:lnTo>
                  <a:cubicBezTo>
                    <a:pt x="2555266" y="895958"/>
                    <a:pt x="2555266" y="895958"/>
                    <a:pt x="2556411" y="895958"/>
                  </a:cubicBezTo>
                  <a:lnTo>
                    <a:pt x="2564428" y="895958"/>
                  </a:lnTo>
                  <a:cubicBezTo>
                    <a:pt x="2564428" y="895958"/>
                    <a:pt x="2564428" y="895958"/>
                    <a:pt x="2564428" y="894795"/>
                  </a:cubicBezTo>
                  <a:lnTo>
                    <a:pt x="2564428" y="886659"/>
                  </a:lnTo>
                  <a:cubicBezTo>
                    <a:pt x="2564428" y="886659"/>
                    <a:pt x="2564428" y="886659"/>
                    <a:pt x="2563283" y="886659"/>
                  </a:cubicBezTo>
                  <a:lnTo>
                    <a:pt x="2555266" y="886659"/>
                  </a:lnTo>
                  <a:cubicBezTo>
                    <a:pt x="2555266" y="886659"/>
                    <a:pt x="2555266" y="886659"/>
                    <a:pt x="2555266" y="885497"/>
                  </a:cubicBezTo>
                  <a:lnTo>
                    <a:pt x="2555266" y="877360"/>
                  </a:lnTo>
                  <a:cubicBezTo>
                    <a:pt x="2555266" y="877360"/>
                    <a:pt x="2555266" y="877360"/>
                    <a:pt x="2556411" y="877360"/>
                  </a:cubicBezTo>
                  <a:lnTo>
                    <a:pt x="2564428" y="877360"/>
                  </a:lnTo>
                  <a:cubicBezTo>
                    <a:pt x="2564428" y="877360"/>
                    <a:pt x="2564428" y="877360"/>
                    <a:pt x="2564428" y="876489"/>
                  </a:cubicBezTo>
                  <a:lnTo>
                    <a:pt x="2564428" y="870387"/>
                  </a:lnTo>
                  <a:cubicBezTo>
                    <a:pt x="2564428" y="870387"/>
                    <a:pt x="2564428" y="870387"/>
                    <a:pt x="2563283" y="870387"/>
                  </a:cubicBezTo>
                  <a:lnTo>
                    <a:pt x="2555266" y="870387"/>
                  </a:lnTo>
                  <a:cubicBezTo>
                    <a:pt x="2555266" y="870387"/>
                    <a:pt x="2555266" y="870387"/>
                    <a:pt x="2555266" y="869224"/>
                  </a:cubicBezTo>
                  <a:lnTo>
                    <a:pt x="2555266" y="861088"/>
                  </a:lnTo>
                  <a:cubicBezTo>
                    <a:pt x="2555266" y="861088"/>
                    <a:pt x="2555266" y="861088"/>
                    <a:pt x="2556411" y="861088"/>
                  </a:cubicBezTo>
                  <a:lnTo>
                    <a:pt x="2564428" y="861088"/>
                  </a:lnTo>
                  <a:cubicBezTo>
                    <a:pt x="2564428" y="861088"/>
                    <a:pt x="2564428" y="861088"/>
                    <a:pt x="2564428" y="859926"/>
                  </a:cubicBezTo>
                  <a:lnTo>
                    <a:pt x="2564428" y="851789"/>
                  </a:lnTo>
                  <a:cubicBezTo>
                    <a:pt x="2564428" y="851789"/>
                    <a:pt x="2564428" y="851789"/>
                    <a:pt x="2563283" y="851789"/>
                  </a:cubicBezTo>
                  <a:lnTo>
                    <a:pt x="2555266" y="851789"/>
                  </a:lnTo>
                  <a:cubicBezTo>
                    <a:pt x="2555266" y="851789"/>
                    <a:pt x="2555266" y="851789"/>
                    <a:pt x="2555266" y="850918"/>
                  </a:cubicBezTo>
                  <a:lnTo>
                    <a:pt x="2555266" y="844815"/>
                  </a:lnTo>
                  <a:cubicBezTo>
                    <a:pt x="2555266" y="844815"/>
                    <a:pt x="2555266" y="844815"/>
                    <a:pt x="2556411" y="844815"/>
                  </a:cubicBezTo>
                  <a:lnTo>
                    <a:pt x="2564428" y="844815"/>
                  </a:lnTo>
                  <a:cubicBezTo>
                    <a:pt x="2564428" y="844815"/>
                    <a:pt x="2564428" y="844815"/>
                    <a:pt x="2564428" y="843653"/>
                  </a:cubicBezTo>
                  <a:lnTo>
                    <a:pt x="2564428" y="835517"/>
                  </a:lnTo>
                  <a:cubicBezTo>
                    <a:pt x="2564428" y="835517"/>
                    <a:pt x="2564428" y="835517"/>
                    <a:pt x="2563283" y="835517"/>
                  </a:cubicBezTo>
                  <a:lnTo>
                    <a:pt x="2555266" y="835517"/>
                  </a:lnTo>
                  <a:cubicBezTo>
                    <a:pt x="2555266" y="835517"/>
                    <a:pt x="2555266" y="835517"/>
                    <a:pt x="2555266" y="834355"/>
                  </a:cubicBezTo>
                  <a:lnTo>
                    <a:pt x="2555266" y="826218"/>
                  </a:lnTo>
                  <a:cubicBezTo>
                    <a:pt x="2555266" y="826218"/>
                    <a:pt x="2555266" y="826218"/>
                    <a:pt x="2556411" y="826218"/>
                  </a:cubicBezTo>
                  <a:lnTo>
                    <a:pt x="2564428" y="826218"/>
                  </a:lnTo>
                  <a:cubicBezTo>
                    <a:pt x="2564428" y="826218"/>
                    <a:pt x="2564428" y="826218"/>
                    <a:pt x="2564428" y="825056"/>
                  </a:cubicBezTo>
                  <a:lnTo>
                    <a:pt x="2564428" y="816920"/>
                  </a:lnTo>
                  <a:cubicBezTo>
                    <a:pt x="2564428" y="816920"/>
                    <a:pt x="2564428" y="816920"/>
                    <a:pt x="2563283" y="816920"/>
                  </a:cubicBezTo>
                  <a:lnTo>
                    <a:pt x="2555266" y="816920"/>
                  </a:lnTo>
                  <a:cubicBezTo>
                    <a:pt x="2555266" y="816920"/>
                    <a:pt x="2555266" y="816920"/>
                    <a:pt x="2555266" y="816048"/>
                  </a:cubicBezTo>
                  <a:lnTo>
                    <a:pt x="2555266" y="809946"/>
                  </a:lnTo>
                  <a:cubicBezTo>
                    <a:pt x="2555266" y="809946"/>
                    <a:pt x="2555266" y="809946"/>
                    <a:pt x="2556411" y="809946"/>
                  </a:cubicBezTo>
                  <a:lnTo>
                    <a:pt x="2564428" y="809946"/>
                  </a:lnTo>
                  <a:cubicBezTo>
                    <a:pt x="2564428" y="809946"/>
                    <a:pt x="2564428" y="809946"/>
                    <a:pt x="2564428" y="808783"/>
                  </a:cubicBezTo>
                  <a:lnTo>
                    <a:pt x="2564428" y="800647"/>
                  </a:lnTo>
                  <a:cubicBezTo>
                    <a:pt x="2564428" y="800647"/>
                    <a:pt x="2564428" y="800647"/>
                    <a:pt x="2563283" y="800647"/>
                  </a:cubicBezTo>
                  <a:lnTo>
                    <a:pt x="2555266" y="800647"/>
                  </a:lnTo>
                  <a:cubicBezTo>
                    <a:pt x="2555266" y="800647"/>
                    <a:pt x="2555266" y="800647"/>
                    <a:pt x="2555266" y="799485"/>
                  </a:cubicBezTo>
                  <a:lnTo>
                    <a:pt x="2555266" y="791348"/>
                  </a:lnTo>
                  <a:cubicBezTo>
                    <a:pt x="2555266" y="791348"/>
                    <a:pt x="2555266" y="791348"/>
                    <a:pt x="2556411" y="791348"/>
                  </a:cubicBezTo>
                  <a:lnTo>
                    <a:pt x="2564428" y="791348"/>
                  </a:lnTo>
                  <a:cubicBezTo>
                    <a:pt x="2564428" y="791348"/>
                    <a:pt x="2564428" y="791348"/>
                    <a:pt x="2564428" y="790477"/>
                  </a:cubicBezTo>
                  <a:lnTo>
                    <a:pt x="2564428" y="784375"/>
                  </a:lnTo>
                  <a:cubicBezTo>
                    <a:pt x="2564428" y="784375"/>
                    <a:pt x="2564428" y="784375"/>
                    <a:pt x="2563283" y="784375"/>
                  </a:cubicBezTo>
                  <a:lnTo>
                    <a:pt x="2555266" y="784375"/>
                  </a:lnTo>
                  <a:cubicBezTo>
                    <a:pt x="2555266" y="784375"/>
                    <a:pt x="2555266" y="784375"/>
                    <a:pt x="2555266" y="783212"/>
                  </a:cubicBezTo>
                  <a:lnTo>
                    <a:pt x="2555266" y="775076"/>
                  </a:lnTo>
                  <a:cubicBezTo>
                    <a:pt x="2555266" y="775076"/>
                    <a:pt x="2555266" y="775076"/>
                    <a:pt x="2556411" y="775076"/>
                  </a:cubicBezTo>
                  <a:lnTo>
                    <a:pt x="2564428" y="775076"/>
                  </a:lnTo>
                  <a:cubicBezTo>
                    <a:pt x="2564428" y="775076"/>
                    <a:pt x="2564428" y="775076"/>
                    <a:pt x="2564428" y="773914"/>
                  </a:cubicBezTo>
                  <a:lnTo>
                    <a:pt x="2564428" y="765777"/>
                  </a:lnTo>
                  <a:cubicBezTo>
                    <a:pt x="2564428" y="765777"/>
                    <a:pt x="2564428" y="765777"/>
                    <a:pt x="2563283" y="765777"/>
                  </a:cubicBezTo>
                  <a:lnTo>
                    <a:pt x="2555266" y="765777"/>
                  </a:lnTo>
                  <a:cubicBezTo>
                    <a:pt x="2555266" y="765777"/>
                    <a:pt x="2555266" y="765777"/>
                    <a:pt x="2555266" y="764615"/>
                  </a:cubicBezTo>
                  <a:lnTo>
                    <a:pt x="2555266" y="756479"/>
                  </a:lnTo>
                  <a:cubicBezTo>
                    <a:pt x="2555266" y="756479"/>
                    <a:pt x="2555266" y="756479"/>
                    <a:pt x="2556411" y="756479"/>
                  </a:cubicBezTo>
                  <a:lnTo>
                    <a:pt x="2564428" y="756479"/>
                  </a:lnTo>
                  <a:cubicBezTo>
                    <a:pt x="2564428" y="756479"/>
                    <a:pt x="2564428" y="756479"/>
                    <a:pt x="2564428" y="755607"/>
                  </a:cubicBezTo>
                  <a:lnTo>
                    <a:pt x="2564428" y="749505"/>
                  </a:lnTo>
                  <a:cubicBezTo>
                    <a:pt x="2564428" y="749505"/>
                    <a:pt x="2564428" y="749505"/>
                    <a:pt x="2563283" y="749505"/>
                  </a:cubicBezTo>
                  <a:lnTo>
                    <a:pt x="2555266" y="749505"/>
                  </a:lnTo>
                  <a:cubicBezTo>
                    <a:pt x="2555266" y="749505"/>
                    <a:pt x="2555266" y="749505"/>
                    <a:pt x="2555266" y="748343"/>
                  </a:cubicBezTo>
                  <a:lnTo>
                    <a:pt x="2555266" y="740206"/>
                  </a:lnTo>
                  <a:cubicBezTo>
                    <a:pt x="2555266" y="740206"/>
                    <a:pt x="2555266" y="740206"/>
                    <a:pt x="2556411" y="740206"/>
                  </a:cubicBezTo>
                  <a:lnTo>
                    <a:pt x="2564428" y="740206"/>
                  </a:lnTo>
                  <a:cubicBezTo>
                    <a:pt x="2564428" y="740206"/>
                    <a:pt x="2564428" y="740206"/>
                    <a:pt x="2564428" y="739044"/>
                  </a:cubicBezTo>
                  <a:lnTo>
                    <a:pt x="2564428" y="730908"/>
                  </a:lnTo>
                  <a:cubicBezTo>
                    <a:pt x="2564428" y="730908"/>
                    <a:pt x="2564428" y="730908"/>
                    <a:pt x="2563283" y="730908"/>
                  </a:cubicBezTo>
                  <a:lnTo>
                    <a:pt x="2555266" y="730908"/>
                  </a:lnTo>
                  <a:cubicBezTo>
                    <a:pt x="2555266" y="730908"/>
                    <a:pt x="2555266" y="730908"/>
                    <a:pt x="2555266" y="729745"/>
                  </a:cubicBezTo>
                  <a:lnTo>
                    <a:pt x="2555266" y="721609"/>
                  </a:lnTo>
                  <a:cubicBezTo>
                    <a:pt x="2555266" y="721609"/>
                    <a:pt x="2555266" y="721609"/>
                    <a:pt x="2556411" y="721609"/>
                  </a:cubicBezTo>
                  <a:lnTo>
                    <a:pt x="2564428" y="721609"/>
                  </a:lnTo>
                  <a:cubicBezTo>
                    <a:pt x="2564428" y="721609"/>
                    <a:pt x="2564428" y="721609"/>
                    <a:pt x="2564428" y="720737"/>
                  </a:cubicBezTo>
                  <a:lnTo>
                    <a:pt x="2564428" y="714635"/>
                  </a:lnTo>
                  <a:cubicBezTo>
                    <a:pt x="2564428" y="714635"/>
                    <a:pt x="2564428" y="714635"/>
                    <a:pt x="2563283" y="714635"/>
                  </a:cubicBezTo>
                  <a:lnTo>
                    <a:pt x="2555266" y="714635"/>
                  </a:lnTo>
                  <a:cubicBezTo>
                    <a:pt x="2555266" y="714635"/>
                    <a:pt x="2555266" y="714635"/>
                    <a:pt x="2555266" y="713473"/>
                  </a:cubicBezTo>
                  <a:lnTo>
                    <a:pt x="2555266" y="705336"/>
                  </a:lnTo>
                  <a:cubicBezTo>
                    <a:pt x="2555266" y="705336"/>
                    <a:pt x="2555266" y="705336"/>
                    <a:pt x="2556411" y="705336"/>
                  </a:cubicBezTo>
                  <a:lnTo>
                    <a:pt x="2564428" y="705336"/>
                  </a:lnTo>
                  <a:cubicBezTo>
                    <a:pt x="2564428" y="705336"/>
                    <a:pt x="2564428" y="705336"/>
                    <a:pt x="2563283" y="703593"/>
                  </a:cubicBezTo>
                  <a:lnTo>
                    <a:pt x="2555266" y="691389"/>
                  </a:lnTo>
                  <a:cubicBezTo>
                    <a:pt x="2555266" y="691389"/>
                    <a:pt x="2555266" y="691389"/>
                    <a:pt x="2555266" y="654194"/>
                  </a:cubicBezTo>
                  <a:cubicBezTo>
                    <a:pt x="2555266" y="654194"/>
                    <a:pt x="2555266" y="654194"/>
                    <a:pt x="2708733" y="654194"/>
                  </a:cubicBezTo>
                  <a:cubicBezTo>
                    <a:pt x="2708733" y="654194"/>
                    <a:pt x="2708733" y="654194"/>
                    <a:pt x="2722475" y="675116"/>
                  </a:cubicBezTo>
                  <a:cubicBezTo>
                    <a:pt x="2722475" y="675116"/>
                    <a:pt x="2722475" y="675116"/>
                    <a:pt x="2722475" y="721609"/>
                  </a:cubicBezTo>
                  <a:cubicBezTo>
                    <a:pt x="2722475" y="721609"/>
                    <a:pt x="2722475" y="721609"/>
                    <a:pt x="2721330" y="721609"/>
                  </a:cubicBezTo>
                  <a:lnTo>
                    <a:pt x="2713313" y="721609"/>
                  </a:lnTo>
                  <a:cubicBezTo>
                    <a:pt x="2713313" y="721609"/>
                    <a:pt x="2713313" y="721609"/>
                    <a:pt x="2713313" y="722771"/>
                  </a:cubicBezTo>
                  <a:lnTo>
                    <a:pt x="2713313" y="730908"/>
                  </a:lnTo>
                  <a:cubicBezTo>
                    <a:pt x="2713313" y="730908"/>
                    <a:pt x="2713313" y="730908"/>
                    <a:pt x="2714459" y="730908"/>
                  </a:cubicBezTo>
                  <a:lnTo>
                    <a:pt x="2722475" y="730908"/>
                  </a:lnTo>
                  <a:cubicBezTo>
                    <a:pt x="2722475" y="730908"/>
                    <a:pt x="2722475" y="730908"/>
                    <a:pt x="2722475" y="732070"/>
                  </a:cubicBezTo>
                  <a:lnTo>
                    <a:pt x="2722475" y="740206"/>
                  </a:lnTo>
                  <a:cubicBezTo>
                    <a:pt x="2722475" y="740206"/>
                    <a:pt x="2722475" y="740206"/>
                    <a:pt x="2721330" y="740206"/>
                  </a:cubicBezTo>
                  <a:lnTo>
                    <a:pt x="2713313" y="740206"/>
                  </a:lnTo>
                  <a:cubicBezTo>
                    <a:pt x="2713313" y="740206"/>
                    <a:pt x="2713313" y="740206"/>
                    <a:pt x="2713313" y="741368"/>
                  </a:cubicBezTo>
                  <a:lnTo>
                    <a:pt x="2713313" y="749505"/>
                  </a:lnTo>
                  <a:cubicBezTo>
                    <a:pt x="2713313" y="749505"/>
                    <a:pt x="2713313" y="749505"/>
                    <a:pt x="2714459" y="749505"/>
                  </a:cubicBezTo>
                  <a:lnTo>
                    <a:pt x="2722475" y="749505"/>
                  </a:lnTo>
                  <a:cubicBezTo>
                    <a:pt x="2722475" y="749505"/>
                    <a:pt x="2722475" y="749505"/>
                    <a:pt x="2722475" y="750377"/>
                  </a:cubicBezTo>
                  <a:lnTo>
                    <a:pt x="2722475" y="756479"/>
                  </a:lnTo>
                  <a:cubicBezTo>
                    <a:pt x="2722475" y="756479"/>
                    <a:pt x="2722475" y="756479"/>
                    <a:pt x="2721330" y="756479"/>
                  </a:cubicBezTo>
                  <a:lnTo>
                    <a:pt x="2713313" y="756479"/>
                  </a:lnTo>
                  <a:cubicBezTo>
                    <a:pt x="2713313" y="756479"/>
                    <a:pt x="2713313" y="756479"/>
                    <a:pt x="2713313" y="757641"/>
                  </a:cubicBezTo>
                  <a:lnTo>
                    <a:pt x="2713313" y="765777"/>
                  </a:lnTo>
                  <a:cubicBezTo>
                    <a:pt x="2713313" y="765777"/>
                    <a:pt x="2713313" y="765777"/>
                    <a:pt x="2714459" y="765777"/>
                  </a:cubicBezTo>
                  <a:lnTo>
                    <a:pt x="2722475" y="765777"/>
                  </a:lnTo>
                  <a:cubicBezTo>
                    <a:pt x="2722475" y="765777"/>
                    <a:pt x="2722475" y="765777"/>
                    <a:pt x="2722475" y="766940"/>
                  </a:cubicBezTo>
                  <a:lnTo>
                    <a:pt x="2722475" y="775076"/>
                  </a:lnTo>
                  <a:cubicBezTo>
                    <a:pt x="2722475" y="775076"/>
                    <a:pt x="2722475" y="775076"/>
                    <a:pt x="2721330" y="775076"/>
                  </a:cubicBezTo>
                  <a:lnTo>
                    <a:pt x="2713313" y="775076"/>
                  </a:lnTo>
                  <a:cubicBezTo>
                    <a:pt x="2713313" y="775076"/>
                    <a:pt x="2713313" y="775076"/>
                    <a:pt x="2713313" y="776238"/>
                  </a:cubicBezTo>
                  <a:lnTo>
                    <a:pt x="2713313" y="784375"/>
                  </a:lnTo>
                  <a:cubicBezTo>
                    <a:pt x="2713313" y="784375"/>
                    <a:pt x="2713313" y="784375"/>
                    <a:pt x="2714459" y="784375"/>
                  </a:cubicBezTo>
                  <a:lnTo>
                    <a:pt x="2722475" y="784375"/>
                  </a:lnTo>
                  <a:cubicBezTo>
                    <a:pt x="2722475" y="784375"/>
                    <a:pt x="2722475" y="784375"/>
                    <a:pt x="2722475" y="785246"/>
                  </a:cubicBezTo>
                  <a:lnTo>
                    <a:pt x="2722475" y="791348"/>
                  </a:lnTo>
                  <a:cubicBezTo>
                    <a:pt x="2722475" y="791348"/>
                    <a:pt x="2722475" y="791348"/>
                    <a:pt x="2721330" y="791348"/>
                  </a:cubicBezTo>
                  <a:lnTo>
                    <a:pt x="2713313" y="791348"/>
                  </a:lnTo>
                  <a:cubicBezTo>
                    <a:pt x="2713313" y="791348"/>
                    <a:pt x="2713313" y="791348"/>
                    <a:pt x="2713313" y="792511"/>
                  </a:cubicBezTo>
                  <a:lnTo>
                    <a:pt x="2713313" y="800647"/>
                  </a:lnTo>
                  <a:cubicBezTo>
                    <a:pt x="2713313" y="800647"/>
                    <a:pt x="2713313" y="800647"/>
                    <a:pt x="2714459" y="800647"/>
                  </a:cubicBezTo>
                  <a:lnTo>
                    <a:pt x="2722475" y="800647"/>
                  </a:lnTo>
                  <a:cubicBezTo>
                    <a:pt x="2722475" y="800647"/>
                    <a:pt x="2722475" y="800647"/>
                    <a:pt x="2722475" y="801809"/>
                  </a:cubicBezTo>
                  <a:lnTo>
                    <a:pt x="2722475" y="809946"/>
                  </a:lnTo>
                  <a:cubicBezTo>
                    <a:pt x="2722475" y="809946"/>
                    <a:pt x="2722475" y="809946"/>
                    <a:pt x="2721330" y="809946"/>
                  </a:cubicBezTo>
                  <a:lnTo>
                    <a:pt x="2713313" y="809946"/>
                  </a:lnTo>
                  <a:cubicBezTo>
                    <a:pt x="2713313" y="809946"/>
                    <a:pt x="2713313" y="809946"/>
                    <a:pt x="2713313" y="810817"/>
                  </a:cubicBezTo>
                  <a:lnTo>
                    <a:pt x="2713313" y="816920"/>
                  </a:lnTo>
                  <a:cubicBezTo>
                    <a:pt x="2713313" y="816920"/>
                    <a:pt x="2713313" y="816920"/>
                    <a:pt x="2714459" y="816920"/>
                  </a:cubicBezTo>
                  <a:lnTo>
                    <a:pt x="2722475" y="816920"/>
                  </a:lnTo>
                  <a:cubicBezTo>
                    <a:pt x="2722475" y="816920"/>
                    <a:pt x="2722475" y="816920"/>
                    <a:pt x="2722475" y="818082"/>
                  </a:cubicBezTo>
                  <a:lnTo>
                    <a:pt x="2722475" y="826218"/>
                  </a:lnTo>
                  <a:cubicBezTo>
                    <a:pt x="2722475" y="826218"/>
                    <a:pt x="2722475" y="826218"/>
                    <a:pt x="2721330" y="826218"/>
                  </a:cubicBezTo>
                  <a:lnTo>
                    <a:pt x="2713313" y="826218"/>
                  </a:lnTo>
                  <a:cubicBezTo>
                    <a:pt x="2713313" y="826218"/>
                    <a:pt x="2713313" y="826218"/>
                    <a:pt x="2713313" y="827380"/>
                  </a:cubicBezTo>
                  <a:lnTo>
                    <a:pt x="2713313" y="835517"/>
                  </a:lnTo>
                  <a:cubicBezTo>
                    <a:pt x="2713313" y="835517"/>
                    <a:pt x="2713313" y="835517"/>
                    <a:pt x="2714459" y="835517"/>
                  </a:cubicBezTo>
                  <a:lnTo>
                    <a:pt x="2722475" y="835517"/>
                  </a:lnTo>
                  <a:cubicBezTo>
                    <a:pt x="2722475" y="835517"/>
                    <a:pt x="2722475" y="835517"/>
                    <a:pt x="2722475" y="836679"/>
                  </a:cubicBezTo>
                  <a:lnTo>
                    <a:pt x="2722475" y="844815"/>
                  </a:lnTo>
                  <a:cubicBezTo>
                    <a:pt x="2722475" y="844815"/>
                    <a:pt x="2722475" y="844815"/>
                    <a:pt x="2721330" y="844815"/>
                  </a:cubicBezTo>
                  <a:lnTo>
                    <a:pt x="2713313" y="844815"/>
                  </a:lnTo>
                  <a:cubicBezTo>
                    <a:pt x="2713313" y="844815"/>
                    <a:pt x="2713313" y="844815"/>
                    <a:pt x="2713313" y="845687"/>
                  </a:cubicBezTo>
                  <a:lnTo>
                    <a:pt x="2713313" y="851789"/>
                  </a:lnTo>
                  <a:cubicBezTo>
                    <a:pt x="2713313" y="851789"/>
                    <a:pt x="2713313" y="851789"/>
                    <a:pt x="2714459" y="851789"/>
                  </a:cubicBezTo>
                  <a:lnTo>
                    <a:pt x="2722475" y="851789"/>
                  </a:lnTo>
                  <a:cubicBezTo>
                    <a:pt x="2722475" y="851789"/>
                    <a:pt x="2722475" y="851789"/>
                    <a:pt x="2722475" y="852952"/>
                  </a:cubicBezTo>
                  <a:lnTo>
                    <a:pt x="2722475" y="861088"/>
                  </a:lnTo>
                  <a:cubicBezTo>
                    <a:pt x="2722475" y="861088"/>
                    <a:pt x="2722475" y="861088"/>
                    <a:pt x="2721330" y="861088"/>
                  </a:cubicBezTo>
                  <a:lnTo>
                    <a:pt x="2713313" y="861088"/>
                  </a:lnTo>
                  <a:cubicBezTo>
                    <a:pt x="2713313" y="861088"/>
                    <a:pt x="2713313" y="861088"/>
                    <a:pt x="2713313" y="862250"/>
                  </a:cubicBezTo>
                  <a:lnTo>
                    <a:pt x="2713313" y="870387"/>
                  </a:lnTo>
                  <a:cubicBezTo>
                    <a:pt x="2713313" y="870387"/>
                    <a:pt x="2713313" y="870387"/>
                    <a:pt x="2714459" y="870387"/>
                  </a:cubicBezTo>
                  <a:lnTo>
                    <a:pt x="2722475" y="870387"/>
                  </a:lnTo>
                  <a:cubicBezTo>
                    <a:pt x="2722475" y="870387"/>
                    <a:pt x="2722475" y="870387"/>
                    <a:pt x="2722475" y="871258"/>
                  </a:cubicBezTo>
                  <a:lnTo>
                    <a:pt x="2722475" y="877360"/>
                  </a:lnTo>
                  <a:cubicBezTo>
                    <a:pt x="2722475" y="877360"/>
                    <a:pt x="2722475" y="877360"/>
                    <a:pt x="2721330" y="877360"/>
                  </a:cubicBezTo>
                  <a:lnTo>
                    <a:pt x="2713313" y="877360"/>
                  </a:lnTo>
                  <a:cubicBezTo>
                    <a:pt x="2713313" y="877360"/>
                    <a:pt x="2713313" y="877360"/>
                    <a:pt x="2713313" y="878523"/>
                  </a:cubicBezTo>
                  <a:lnTo>
                    <a:pt x="2713313" y="886659"/>
                  </a:lnTo>
                  <a:cubicBezTo>
                    <a:pt x="2713313" y="886659"/>
                    <a:pt x="2713313" y="886659"/>
                    <a:pt x="2714459" y="886659"/>
                  </a:cubicBezTo>
                  <a:lnTo>
                    <a:pt x="2722475" y="886659"/>
                  </a:lnTo>
                  <a:cubicBezTo>
                    <a:pt x="2722475" y="886659"/>
                    <a:pt x="2722475" y="886659"/>
                    <a:pt x="2722475" y="887821"/>
                  </a:cubicBezTo>
                  <a:lnTo>
                    <a:pt x="2722475" y="895958"/>
                  </a:lnTo>
                  <a:cubicBezTo>
                    <a:pt x="2722475" y="895958"/>
                    <a:pt x="2722475" y="895958"/>
                    <a:pt x="2721330" y="895958"/>
                  </a:cubicBezTo>
                  <a:lnTo>
                    <a:pt x="2713313" y="895958"/>
                  </a:lnTo>
                  <a:cubicBezTo>
                    <a:pt x="2713313" y="895958"/>
                    <a:pt x="2713313" y="895958"/>
                    <a:pt x="2713313" y="897120"/>
                  </a:cubicBezTo>
                  <a:lnTo>
                    <a:pt x="2713313" y="905256"/>
                  </a:lnTo>
                  <a:cubicBezTo>
                    <a:pt x="2713313" y="905256"/>
                    <a:pt x="2713313" y="905256"/>
                    <a:pt x="2714459" y="905256"/>
                  </a:cubicBezTo>
                  <a:lnTo>
                    <a:pt x="2722475" y="905256"/>
                  </a:lnTo>
                  <a:cubicBezTo>
                    <a:pt x="2722475" y="905256"/>
                    <a:pt x="2722475" y="905256"/>
                    <a:pt x="2722475" y="906128"/>
                  </a:cubicBezTo>
                  <a:lnTo>
                    <a:pt x="2722475" y="912230"/>
                  </a:lnTo>
                  <a:cubicBezTo>
                    <a:pt x="2722475" y="912230"/>
                    <a:pt x="2722475" y="912230"/>
                    <a:pt x="2721330" y="912230"/>
                  </a:cubicBezTo>
                  <a:lnTo>
                    <a:pt x="2713313" y="912230"/>
                  </a:lnTo>
                  <a:cubicBezTo>
                    <a:pt x="2713313" y="912230"/>
                    <a:pt x="2713313" y="912230"/>
                    <a:pt x="2713313" y="913392"/>
                  </a:cubicBezTo>
                  <a:lnTo>
                    <a:pt x="2713313" y="921529"/>
                  </a:lnTo>
                  <a:cubicBezTo>
                    <a:pt x="2713313" y="921529"/>
                    <a:pt x="2713313" y="921529"/>
                    <a:pt x="2738509" y="942451"/>
                  </a:cubicBezTo>
                  <a:cubicBezTo>
                    <a:pt x="2738509" y="947100"/>
                    <a:pt x="2738509" y="947100"/>
                    <a:pt x="2737365" y="947100"/>
                  </a:cubicBezTo>
                  <a:lnTo>
                    <a:pt x="2729347" y="947100"/>
                  </a:lnTo>
                  <a:cubicBezTo>
                    <a:pt x="2729347" y="947100"/>
                    <a:pt x="2729347" y="947100"/>
                    <a:pt x="2729347" y="972671"/>
                  </a:cubicBezTo>
                  <a:cubicBezTo>
                    <a:pt x="2729347" y="972671"/>
                    <a:pt x="2729347" y="972671"/>
                    <a:pt x="2730493" y="972671"/>
                  </a:cubicBezTo>
                  <a:lnTo>
                    <a:pt x="2738509" y="972671"/>
                  </a:lnTo>
                  <a:cubicBezTo>
                    <a:pt x="2738509" y="972671"/>
                    <a:pt x="2738509" y="972671"/>
                    <a:pt x="2738509" y="971218"/>
                  </a:cubicBezTo>
                  <a:lnTo>
                    <a:pt x="2738509" y="961048"/>
                  </a:lnTo>
                  <a:cubicBezTo>
                    <a:pt x="2738509" y="961048"/>
                    <a:pt x="2738509" y="961048"/>
                    <a:pt x="2739655" y="960467"/>
                  </a:cubicBezTo>
                  <a:lnTo>
                    <a:pt x="2747671" y="956399"/>
                  </a:lnTo>
                  <a:cubicBezTo>
                    <a:pt x="2747671" y="956399"/>
                    <a:pt x="2747671" y="956399"/>
                    <a:pt x="2749675" y="956399"/>
                  </a:cubicBezTo>
                  <a:lnTo>
                    <a:pt x="2763706" y="956399"/>
                  </a:lnTo>
                  <a:cubicBezTo>
                    <a:pt x="2763706" y="956399"/>
                    <a:pt x="2763706" y="956399"/>
                    <a:pt x="2763706" y="957561"/>
                  </a:cubicBezTo>
                  <a:lnTo>
                    <a:pt x="2763706" y="965697"/>
                  </a:lnTo>
                  <a:cubicBezTo>
                    <a:pt x="2763706" y="965697"/>
                    <a:pt x="2763706" y="965697"/>
                    <a:pt x="2765424" y="965697"/>
                  </a:cubicBezTo>
                  <a:lnTo>
                    <a:pt x="2777450" y="965697"/>
                  </a:lnTo>
                  <a:cubicBezTo>
                    <a:pt x="2777450" y="970346"/>
                    <a:pt x="2777450" y="970346"/>
                    <a:pt x="2778594" y="970346"/>
                  </a:cubicBezTo>
                  <a:lnTo>
                    <a:pt x="2786612" y="970346"/>
                  </a:lnTo>
                  <a:cubicBezTo>
                    <a:pt x="2786612" y="970346"/>
                    <a:pt x="2786612" y="970346"/>
                    <a:pt x="2811807" y="1002891"/>
                  </a:cubicBezTo>
                  <a:cubicBezTo>
                    <a:pt x="2811807" y="1002891"/>
                    <a:pt x="2811807" y="1002891"/>
                    <a:pt x="2811807" y="1037761"/>
                  </a:cubicBezTo>
                  <a:cubicBezTo>
                    <a:pt x="2811807" y="1037761"/>
                    <a:pt x="2811807" y="1037761"/>
                    <a:pt x="2812951" y="1037761"/>
                  </a:cubicBezTo>
                  <a:lnTo>
                    <a:pt x="2820970" y="1037761"/>
                  </a:lnTo>
                  <a:cubicBezTo>
                    <a:pt x="2820970" y="1037761"/>
                    <a:pt x="2820970" y="1037761"/>
                    <a:pt x="2820970" y="1035727"/>
                  </a:cubicBezTo>
                  <a:lnTo>
                    <a:pt x="2820970" y="1021489"/>
                  </a:lnTo>
                  <a:cubicBezTo>
                    <a:pt x="2820970" y="1021489"/>
                    <a:pt x="2820970" y="1021489"/>
                    <a:pt x="2821829" y="1021489"/>
                  </a:cubicBezTo>
                  <a:lnTo>
                    <a:pt x="2827841" y="1021489"/>
                  </a:lnTo>
                  <a:cubicBezTo>
                    <a:pt x="2827841" y="1021489"/>
                    <a:pt x="2827841" y="1021489"/>
                    <a:pt x="2827841" y="1022651"/>
                  </a:cubicBezTo>
                  <a:lnTo>
                    <a:pt x="2827841" y="1030787"/>
                  </a:lnTo>
                  <a:cubicBezTo>
                    <a:pt x="2837003" y="1033113"/>
                    <a:pt x="2837003" y="1033113"/>
                    <a:pt x="2837003" y="981970"/>
                  </a:cubicBezTo>
                  <a:cubicBezTo>
                    <a:pt x="2837003" y="981970"/>
                    <a:pt x="2837003" y="981970"/>
                    <a:pt x="2875943" y="981970"/>
                  </a:cubicBezTo>
                  <a:cubicBezTo>
                    <a:pt x="2875943" y="981970"/>
                    <a:pt x="2875943" y="981970"/>
                    <a:pt x="2875943" y="907581"/>
                  </a:cubicBezTo>
                  <a:cubicBezTo>
                    <a:pt x="2875943" y="907581"/>
                    <a:pt x="2875943" y="907581"/>
                    <a:pt x="2912591" y="907581"/>
                  </a:cubicBezTo>
                  <a:cubicBezTo>
                    <a:pt x="2912591" y="907581"/>
                    <a:pt x="2912591" y="907581"/>
                    <a:pt x="2912591" y="906709"/>
                  </a:cubicBezTo>
                  <a:lnTo>
                    <a:pt x="2912591" y="900607"/>
                  </a:lnTo>
                  <a:cubicBezTo>
                    <a:pt x="2912591" y="900607"/>
                    <a:pt x="2912591" y="900607"/>
                    <a:pt x="2935497" y="900607"/>
                  </a:cubicBezTo>
                  <a:cubicBezTo>
                    <a:pt x="2935497" y="900607"/>
                    <a:pt x="2935497" y="900607"/>
                    <a:pt x="2935497" y="861088"/>
                  </a:cubicBezTo>
                  <a:cubicBezTo>
                    <a:pt x="2930915" y="861088"/>
                    <a:pt x="2930915" y="861088"/>
                    <a:pt x="2930915" y="859344"/>
                  </a:cubicBezTo>
                  <a:lnTo>
                    <a:pt x="2930915" y="847140"/>
                  </a:lnTo>
                  <a:lnTo>
                    <a:pt x="2935497" y="849465"/>
                  </a:lnTo>
                  <a:cubicBezTo>
                    <a:pt x="2935497" y="849465"/>
                    <a:pt x="2935497" y="849465"/>
                    <a:pt x="2940079" y="826218"/>
                  </a:cubicBezTo>
                  <a:cubicBezTo>
                    <a:pt x="2940079" y="826218"/>
                    <a:pt x="2940079" y="826218"/>
                    <a:pt x="2944659" y="849465"/>
                  </a:cubicBezTo>
                  <a:cubicBezTo>
                    <a:pt x="2946951" y="847140"/>
                    <a:pt x="2946951" y="847140"/>
                    <a:pt x="2947237" y="846268"/>
                  </a:cubicBezTo>
                  <a:lnTo>
                    <a:pt x="2949241" y="840166"/>
                  </a:lnTo>
                  <a:cubicBezTo>
                    <a:pt x="2949241" y="840166"/>
                    <a:pt x="2949241" y="840166"/>
                    <a:pt x="2949813" y="839004"/>
                  </a:cubicBezTo>
                  <a:lnTo>
                    <a:pt x="2953821" y="830867"/>
                  </a:lnTo>
                  <a:cubicBezTo>
                    <a:pt x="2953821" y="830867"/>
                    <a:pt x="2953821" y="830867"/>
                    <a:pt x="2954395" y="829705"/>
                  </a:cubicBezTo>
                  <a:lnTo>
                    <a:pt x="2958403" y="821569"/>
                  </a:lnTo>
                  <a:cubicBezTo>
                    <a:pt x="2958403" y="821569"/>
                    <a:pt x="2958403" y="821569"/>
                    <a:pt x="2959834" y="820697"/>
                  </a:cubicBezTo>
                  <a:lnTo>
                    <a:pt x="2969855" y="814595"/>
                  </a:lnTo>
                  <a:cubicBezTo>
                    <a:pt x="2969855" y="814595"/>
                    <a:pt x="2969855" y="814595"/>
                    <a:pt x="2971573" y="813433"/>
                  </a:cubicBezTo>
                  <a:lnTo>
                    <a:pt x="2983599" y="805296"/>
                  </a:lnTo>
                  <a:cubicBezTo>
                    <a:pt x="2983599" y="805296"/>
                    <a:pt x="2983599" y="805296"/>
                    <a:pt x="2984458" y="804134"/>
                  </a:cubicBezTo>
                  <a:lnTo>
                    <a:pt x="2990471" y="795998"/>
                  </a:lnTo>
                  <a:cubicBezTo>
                    <a:pt x="2990471" y="795998"/>
                    <a:pt x="2990471" y="795998"/>
                    <a:pt x="2991043" y="793964"/>
                  </a:cubicBezTo>
                  <a:lnTo>
                    <a:pt x="2995052" y="779725"/>
                  </a:lnTo>
                  <a:cubicBezTo>
                    <a:pt x="2995052" y="779725"/>
                    <a:pt x="2995052" y="779725"/>
                    <a:pt x="2995625" y="781759"/>
                  </a:cubicBezTo>
                  <a:lnTo>
                    <a:pt x="2999633" y="795998"/>
                  </a:lnTo>
                  <a:cubicBezTo>
                    <a:pt x="2999633" y="795998"/>
                    <a:pt x="2999633" y="795998"/>
                    <a:pt x="3000205" y="796869"/>
                  </a:cubicBezTo>
                  <a:lnTo>
                    <a:pt x="3004214" y="802972"/>
                  </a:lnTo>
                  <a:cubicBezTo>
                    <a:pt x="3004214" y="802972"/>
                    <a:pt x="3004214" y="802972"/>
                    <a:pt x="3005646" y="804134"/>
                  </a:cubicBezTo>
                  <a:lnTo>
                    <a:pt x="3015667" y="812270"/>
                  </a:lnTo>
                  <a:cubicBezTo>
                    <a:pt x="3015667" y="812270"/>
                    <a:pt x="3015667" y="812270"/>
                    <a:pt x="3016813" y="813433"/>
                  </a:cubicBezTo>
                  <a:lnTo>
                    <a:pt x="3024828" y="821569"/>
                  </a:lnTo>
                  <a:cubicBezTo>
                    <a:pt x="3024828" y="821569"/>
                    <a:pt x="3024828" y="821569"/>
                    <a:pt x="3025975" y="822731"/>
                  </a:cubicBezTo>
                  <a:lnTo>
                    <a:pt x="3033991" y="830867"/>
                  </a:lnTo>
                  <a:cubicBezTo>
                    <a:pt x="3033991" y="830867"/>
                    <a:pt x="3033991" y="830867"/>
                    <a:pt x="3034278" y="832030"/>
                  </a:cubicBezTo>
                  <a:lnTo>
                    <a:pt x="3036281" y="840166"/>
                  </a:lnTo>
                  <a:cubicBezTo>
                    <a:pt x="3036281" y="840166"/>
                    <a:pt x="3036281" y="840166"/>
                    <a:pt x="3036567" y="841328"/>
                  </a:cubicBezTo>
                  <a:lnTo>
                    <a:pt x="3038572" y="849465"/>
                  </a:lnTo>
                  <a:cubicBezTo>
                    <a:pt x="3043153" y="849465"/>
                    <a:pt x="3043153" y="849465"/>
                    <a:pt x="3045443" y="826218"/>
                  </a:cubicBezTo>
                  <a:cubicBezTo>
                    <a:pt x="3045443" y="826218"/>
                    <a:pt x="3045443" y="826218"/>
                    <a:pt x="3050025" y="849465"/>
                  </a:cubicBezTo>
                  <a:cubicBezTo>
                    <a:pt x="3054605" y="849465"/>
                    <a:pt x="3054605" y="849465"/>
                    <a:pt x="3054605" y="851208"/>
                  </a:cubicBezTo>
                  <a:lnTo>
                    <a:pt x="3054605" y="863413"/>
                  </a:lnTo>
                  <a:cubicBezTo>
                    <a:pt x="3050025" y="863413"/>
                    <a:pt x="3050025" y="863413"/>
                    <a:pt x="3050025" y="895958"/>
                  </a:cubicBezTo>
                  <a:cubicBezTo>
                    <a:pt x="3050025" y="895958"/>
                    <a:pt x="3050025" y="895958"/>
                    <a:pt x="3051171" y="895958"/>
                  </a:cubicBezTo>
                  <a:lnTo>
                    <a:pt x="3059187" y="895958"/>
                  </a:lnTo>
                  <a:cubicBezTo>
                    <a:pt x="3059187" y="900607"/>
                    <a:pt x="3059187" y="900607"/>
                    <a:pt x="3060047" y="900607"/>
                  </a:cubicBezTo>
                  <a:lnTo>
                    <a:pt x="3066059" y="900607"/>
                  </a:lnTo>
                  <a:cubicBezTo>
                    <a:pt x="3066059" y="900607"/>
                    <a:pt x="3066059" y="900607"/>
                    <a:pt x="3066059" y="899445"/>
                  </a:cubicBezTo>
                  <a:lnTo>
                    <a:pt x="3066059" y="891308"/>
                  </a:lnTo>
                  <a:cubicBezTo>
                    <a:pt x="3066059" y="891308"/>
                    <a:pt x="3066059" y="891308"/>
                    <a:pt x="3068349" y="891308"/>
                  </a:cubicBezTo>
                  <a:lnTo>
                    <a:pt x="3084383" y="891308"/>
                  </a:lnTo>
                  <a:cubicBezTo>
                    <a:pt x="3084383" y="891308"/>
                    <a:pt x="3084383" y="891308"/>
                    <a:pt x="3084383" y="889274"/>
                  </a:cubicBezTo>
                  <a:lnTo>
                    <a:pt x="3084383" y="875036"/>
                  </a:lnTo>
                  <a:cubicBezTo>
                    <a:pt x="3084383" y="875036"/>
                    <a:pt x="3084383" y="875036"/>
                    <a:pt x="3123323" y="875036"/>
                  </a:cubicBezTo>
                  <a:cubicBezTo>
                    <a:pt x="3123323" y="875036"/>
                    <a:pt x="3123323" y="875036"/>
                    <a:pt x="3123323" y="876489"/>
                  </a:cubicBezTo>
                  <a:lnTo>
                    <a:pt x="3123323" y="886659"/>
                  </a:lnTo>
                  <a:cubicBezTo>
                    <a:pt x="3123323" y="886659"/>
                    <a:pt x="3123323" y="886659"/>
                    <a:pt x="3143937" y="886659"/>
                  </a:cubicBezTo>
                  <a:cubicBezTo>
                    <a:pt x="3143937" y="886659"/>
                    <a:pt x="3143937" y="886659"/>
                    <a:pt x="3143937" y="888984"/>
                  </a:cubicBezTo>
                  <a:lnTo>
                    <a:pt x="3143937" y="905256"/>
                  </a:lnTo>
                  <a:cubicBezTo>
                    <a:pt x="3139357" y="905256"/>
                    <a:pt x="3139357" y="905256"/>
                    <a:pt x="3139357" y="906128"/>
                  </a:cubicBezTo>
                  <a:lnTo>
                    <a:pt x="3139357" y="912230"/>
                  </a:lnTo>
                  <a:cubicBezTo>
                    <a:pt x="3143937" y="912230"/>
                    <a:pt x="3143937" y="912230"/>
                    <a:pt x="3143937" y="913974"/>
                  </a:cubicBezTo>
                  <a:lnTo>
                    <a:pt x="3143937" y="926178"/>
                  </a:lnTo>
                  <a:lnTo>
                    <a:pt x="3139357" y="930827"/>
                  </a:lnTo>
                  <a:cubicBezTo>
                    <a:pt x="3139357" y="930827"/>
                    <a:pt x="3139357" y="930827"/>
                    <a:pt x="3139357" y="986619"/>
                  </a:cubicBezTo>
                  <a:cubicBezTo>
                    <a:pt x="3139357" y="986619"/>
                    <a:pt x="3139357" y="986619"/>
                    <a:pt x="3141360" y="986619"/>
                  </a:cubicBezTo>
                  <a:lnTo>
                    <a:pt x="3155391" y="986619"/>
                  </a:lnTo>
                  <a:cubicBezTo>
                    <a:pt x="3155391" y="991268"/>
                    <a:pt x="3155391" y="991268"/>
                    <a:pt x="3157107" y="991268"/>
                  </a:cubicBezTo>
                  <a:lnTo>
                    <a:pt x="3169135" y="991268"/>
                  </a:lnTo>
                  <a:cubicBezTo>
                    <a:pt x="3169135" y="991268"/>
                    <a:pt x="3169135" y="991268"/>
                    <a:pt x="3169135" y="993302"/>
                  </a:cubicBezTo>
                  <a:lnTo>
                    <a:pt x="3169135" y="1007541"/>
                  </a:lnTo>
                  <a:cubicBezTo>
                    <a:pt x="3169135" y="1007541"/>
                    <a:pt x="3169135" y="1007541"/>
                    <a:pt x="3170853" y="1007541"/>
                  </a:cubicBezTo>
                  <a:lnTo>
                    <a:pt x="3182877" y="1007541"/>
                  </a:lnTo>
                  <a:cubicBezTo>
                    <a:pt x="3182877" y="1007541"/>
                    <a:pt x="3182877" y="1007541"/>
                    <a:pt x="3182877" y="1005507"/>
                  </a:cubicBezTo>
                  <a:lnTo>
                    <a:pt x="3182877" y="991268"/>
                  </a:lnTo>
                  <a:cubicBezTo>
                    <a:pt x="3182877" y="991268"/>
                    <a:pt x="3182877" y="991268"/>
                    <a:pt x="3184880" y="990106"/>
                  </a:cubicBezTo>
                  <a:lnTo>
                    <a:pt x="3198911" y="981970"/>
                  </a:lnTo>
                  <a:cubicBezTo>
                    <a:pt x="3198911" y="981970"/>
                    <a:pt x="3198911" y="981970"/>
                    <a:pt x="3198911" y="961048"/>
                  </a:cubicBezTo>
                  <a:cubicBezTo>
                    <a:pt x="3194330" y="961048"/>
                    <a:pt x="3194330" y="961048"/>
                    <a:pt x="3194330" y="937801"/>
                  </a:cubicBezTo>
                  <a:cubicBezTo>
                    <a:pt x="3194330" y="937801"/>
                    <a:pt x="3194330" y="937801"/>
                    <a:pt x="3195474" y="937801"/>
                  </a:cubicBezTo>
                  <a:lnTo>
                    <a:pt x="3203492" y="937801"/>
                  </a:lnTo>
                  <a:cubicBezTo>
                    <a:pt x="3203492" y="935477"/>
                    <a:pt x="3203492" y="935477"/>
                    <a:pt x="3224107" y="935477"/>
                  </a:cubicBezTo>
                  <a:cubicBezTo>
                    <a:pt x="3224107" y="935477"/>
                    <a:pt x="3224107" y="935477"/>
                    <a:pt x="3224107" y="934314"/>
                  </a:cubicBezTo>
                  <a:lnTo>
                    <a:pt x="3224107" y="926178"/>
                  </a:lnTo>
                  <a:cubicBezTo>
                    <a:pt x="3224107" y="926178"/>
                    <a:pt x="3224107" y="926178"/>
                    <a:pt x="3225825" y="926178"/>
                  </a:cubicBezTo>
                  <a:lnTo>
                    <a:pt x="3237850" y="926178"/>
                  </a:lnTo>
                  <a:cubicBezTo>
                    <a:pt x="3237850" y="926178"/>
                    <a:pt x="3237850" y="926178"/>
                    <a:pt x="3237850" y="809946"/>
                  </a:cubicBezTo>
                  <a:cubicBezTo>
                    <a:pt x="3237850" y="809946"/>
                    <a:pt x="3237850" y="809946"/>
                    <a:pt x="3238995" y="809946"/>
                  </a:cubicBezTo>
                  <a:lnTo>
                    <a:pt x="3247012" y="809946"/>
                  </a:lnTo>
                  <a:cubicBezTo>
                    <a:pt x="3247012" y="809946"/>
                    <a:pt x="3247012" y="809946"/>
                    <a:pt x="3247012" y="807621"/>
                  </a:cubicBezTo>
                  <a:lnTo>
                    <a:pt x="3247012" y="791348"/>
                  </a:lnTo>
                  <a:cubicBezTo>
                    <a:pt x="3249303" y="791348"/>
                    <a:pt x="3249303" y="791348"/>
                    <a:pt x="3249303" y="744855"/>
                  </a:cubicBezTo>
                  <a:cubicBezTo>
                    <a:pt x="3249303" y="744855"/>
                    <a:pt x="3249303" y="744855"/>
                    <a:pt x="3250449" y="744855"/>
                  </a:cubicBezTo>
                  <a:lnTo>
                    <a:pt x="3258465" y="744855"/>
                  </a:lnTo>
                  <a:cubicBezTo>
                    <a:pt x="3258465" y="744855"/>
                    <a:pt x="3258465" y="744855"/>
                    <a:pt x="3258465" y="746018"/>
                  </a:cubicBezTo>
                  <a:lnTo>
                    <a:pt x="3258465" y="754154"/>
                  </a:lnTo>
                  <a:cubicBezTo>
                    <a:pt x="3263045" y="754154"/>
                    <a:pt x="3263045" y="754154"/>
                    <a:pt x="3263045" y="751829"/>
                  </a:cubicBezTo>
                  <a:lnTo>
                    <a:pt x="3263045" y="735557"/>
                  </a:lnTo>
                  <a:cubicBezTo>
                    <a:pt x="3263045" y="735557"/>
                    <a:pt x="3263045" y="735557"/>
                    <a:pt x="3264477" y="734976"/>
                  </a:cubicBezTo>
                  <a:lnTo>
                    <a:pt x="3274499" y="730908"/>
                  </a:lnTo>
                  <a:cubicBezTo>
                    <a:pt x="3274499" y="730908"/>
                    <a:pt x="3274499" y="730908"/>
                    <a:pt x="3275644" y="731489"/>
                  </a:cubicBezTo>
                  <a:lnTo>
                    <a:pt x="3283661" y="735557"/>
                  </a:lnTo>
                  <a:cubicBezTo>
                    <a:pt x="3283661" y="735557"/>
                    <a:pt x="3283661" y="735557"/>
                    <a:pt x="3285379" y="735557"/>
                  </a:cubicBezTo>
                  <a:lnTo>
                    <a:pt x="3297405" y="735557"/>
                  </a:lnTo>
                  <a:cubicBezTo>
                    <a:pt x="3297405" y="735557"/>
                    <a:pt x="3297405" y="735557"/>
                    <a:pt x="3297405" y="705336"/>
                  </a:cubicBezTo>
                  <a:cubicBezTo>
                    <a:pt x="3297405" y="705336"/>
                    <a:pt x="3297405" y="705336"/>
                    <a:pt x="3298550" y="705336"/>
                  </a:cubicBezTo>
                  <a:lnTo>
                    <a:pt x="3306565" y="705336"/>
                  </a:lnTo>
                  <a:cubicBezTo>
                    <a:pt x="3306565" y="709986"/>
                    <a:pt x="3306565" y="709986"/>
                    <a:pt x="3307997" y="709986"/>
                  </a:cubicBezTo>
                  <a:lnTo>
                    <a:pt x="3318019" y="709986"/>
                  </a:lnTo>
                  <a:cubicBezTo>
                    <a:pt x="3318019" y="705336"/>
                    <a:pt x="3318019" y="705336"/>
                    <a:pt x="3319165" y="705336"/>
                  </a:cubicBezTo>
                  <a:lnTo>
                    <a:pt x="3327182" y="705336"/>
                  </a:lnTo>
                  <a:cubicBezTo>
                    <a:pt x="3327182" y="705336"/>
                    <a:pt x="3327182" y="705336"/>
                    <a:pt x="3327182" y="740206"/>
                  </a:cubicBezTo>
                  <a:cubicBezTo>
                    <a:pt x="3327182" y="740206"/>
                    <a:pt x="3327182" y="740206"/>
                    <a:pt x="3328613" y="741368"/>
                  </a:cubicBezTo>
                  <a:lnTo>
                    <a:pt x="3338635" y="749505"/>
                  </a:lnTo>
                  <a:cubicBezTo>
                    <a:pt x="3336344" y="756479"/>
                    <a:pt x="3336344" y="756479"/>
                    <a:pt x="3361539" y="756479"/>
                  </a:cubicBezTo>
                  <a:cubicBezTo>
                    <a:pt x="3361539" y="756479"/>
                    <a:pt x="3361539" y="756479"/>
                    <a:pt x="3361539" y="755026"/>
                  </a:cubicBezTo>
                  <a:lnTo>
                    <a:pt x="3361539" y="744855"/>
                  </a:lnTo>
                  <a:cubicBezTo>
                    <a:pt x="3361539" y="744855"/>
                    <a:pt x="3361539" y="744855"/>
                    <a:pt x="3391317" y="735557"/>
                  </a:cubicBezTo>
                  <a:cubicBezTo>
                    <a:pt x="3391317" y="735557"/>
                    <a:pt x="3391317" y="735557"/>
                    <a:pt x="3391317" y="734395"/>
                  </a:cubicBezTo>
                  <a:lnTo>
                    <a:pt x="3391317" y="726258"/>
                  </a:lnTo>
                  <a:cubicBezTo>
                    <a:pt x="3391317" y="726258"/>
                    <a:pt x="3391317" y="726258"/>
                    <a:pt x="3392176" y="726258"/>
                  </a:cubicBezTo>
                  <a:lnTo>
                    <a:pt x="3398189" y="726258"/>
                  </a:lnTo>
                  <a:cubicBezTo>
                    <a:pt x="3398189" y="726258"/>
                    <a:pt x="3398189" y="726258"/>
                    <a:pt x="3398189" y="725387"/>
                  </a:cubicBezTo>
                  <a:lnTo>
                    <a:pt x="3398189" y="719284"/>
                  </a:lnTo>
                  <a:cubicBezTo>
                    <a:pt x="3398189" y="719284"/>
                    <a:pt x="3398189" y="719284"/>
                    <a:pt x="3400479" y="719284"/>
                  </a:cubicBezTo>
                  <a:lnTo>
                    <a:pt x="3416513" y="719284"/>
                  </a:lnTo>
                  <a:cubicBezTo>
                    <a:pt x="3416513" y="719284"/>
                    <a:pt x="3416513" y="719284"/>
                    <a:pt x="3416513" y="720156"/>
                  </a:cubicBezTo>
                  <a:lnTo>
                    <a:pt x="3416513" y="726258"/>
                  </a:lnTo>
                  <a:cubicBezTo>
                    <a:pt x="3416513" y="726258"/>
                    <a:pt x="3416513" y="726258"/>
                    <a:pt x="3418231" y="726258"/>
                  </a:cubicBezTo>
                  <a:lnTo>
                    <a:pt x="3430257" y="726258"/>
                  </a:lnTo>
                  <a:cubicBezTo>
                    <a:pt x="3430257" y="726258"/>
                    <a:pt x="3430257" y="726258"/>
                    <a:pt x="3430257" y="728002"/>
                  </a:cubicBezTo>
                  <a:lnTo>
                    <a:pt x="3430257" y="740206"/>
                  </a:lnTo>
                  <a:cubicBezTo>
                    <a:pt x="3430257" y="740206"/>
                    <a:pt x="3430257" y="740206"/>
                    <a:pt x="3455452" y="740206"/>
                  </a:cubicBezTo>
                  <a:cubicBezTo>
                    <a:pt x="3455452" y="740206"/>
                    <a:pt x="3455452" y="740206"/>
                    <a:pt x="3455452" y="739044"/>
                  </a:cubicBezTo>
                  <a:lnTo>
                    <a:pt x="3455452" y="730908"/>
                  </a:lnTo>
                  <a:cubicBezTo>
                    <a:pt x="3455452" y="730908"/>
                    <a:pt x="3455452" y="730908"/>
                    <a:pt x="3456884" y="730908"/>
                  </a:cubicBezTo>
                  <a:lnTo>
                    <a:pt x="3466905" y="730908"/>
                  </a:lnTo>
                  <a:cubicBezTo>
                    <a:pt x="3466905" y="730908"/>
                    <a:pt x="3466905" y="730908"/>
                    <a:pt x="3466905" y="729745"/>
                  </a:cubicBezTo>
                  <a:lnTo>
                    <a:pt x="3466905" y="721609"/>
                  </a:lnTo>
                  <a:cubicBezTo>
                    <a:pt x="3466905" y="721609"/>
                    <a:pt x="3466905" y="721609"/>
                    <a:pt x="3468623" y="721609"/>
                  </a:cubicBezTo>
                  <a:lnTo>
                    <a:pt x="3480647" y="721609"/>
                  </a:lnTo>
                  <a:cubicBezTo>
                    <a:pt x="3480647" y="721609"/>
                    <a:pt x="3480647" y="721609"/>
                    <a:pt x="3480647" y="722771"/>
                  </a:cubicBezTo>
                  <a:lnTo>
                    <a:pt x="3480647" y="730908"/>
                  </a:lnTo>
                  <a:cubicBezTo>
                    <a:pt x="3485229" y="730908"/>
                    <a:pt x="3485229" y="730908"/>
                    <a:pt x="3485229" y="675116"/>
                  </a:cubicBezTo>
                  <a:cubicBezTo>
                    <a:pt x="3485229" y="675116"/>
                    <a:pt x="3485229" y="675116"/>
                    <a:pt x="3588304" y="675116"/>
                  </a:cubicBezTo>
                  <a:cubicBezTo>
                    <a:pt x="3588304" y="675116"/>
                    <a:pt x="3588304" y="675116"/>
                    <a:pt x="3588304" y="749505"/>
                  </a:cubicBezTo>
                  <a:cubicBezTo>
                    <a:pt x="3588304" y="749505"/>
                    <a:pt x="3588304" y="749505"/>
                    <a:pt x="3590595" y="749505"/>
                  </a:cubicBezTo>
                  <a:lnTo>
                    <a:pt x="3606629" y="749505"/>
                  </a:lnTo>
                  <a:cubicBezTo>
                    <a:pt x="3606629" y="749505"/>
                    <a:pt x="3606629" y="749505"/>
                    <a:pt x="3606629" y="665817"/>
                  </a:cubicBezTo>
                  <a:cubicBezTo>
                    <a:pt x="3606629" y="665817"/>
                    <a:pt x="3606629" y="665817"/>
                    <a:pt x="3629535" y="654194"/>
                  </a:cubicBezTo>
                  <a:cubicBezTo>
                    <a:pt x="3629535" y="654194"/>
                    <a:pt x="3629535" y="654194"/>
                    <a:pt x="3659311" y="654194"/>
                  </a:cubicBezTo>
                  <a:cubicBezTo>
                    <a:pt x="3659311" y="654194"/>
                    <a:pt x="3659311" y="654194"/>
                    <a:pt x="3661316" y="652451"/>
                  </a:cubicBezTo>
                  <a:lnTo>
                    <a:pt x="3675345" y="640246"/>
                  </a:lnTo>
                  <a:cubicBezTo>
                    <a:pt x="3675345" y="640246"/>
                    <a:pt x="3675345" y="640246"/>
                    <a:pt x="3714285" y="640246"/>
                  </a:cubicBezTo>
                  <a:cubicBezTo>
                    <a:pt x="3714285" y="640246"/>
                    <a:pt x="3714285" y="640246"/>
                    <a:pt x="3714285" y="641990"/>
                  </a:cubicBezTo>
                  <a:lnTo>
                    <a:pt x="3714285" y="654194"/>
                  </a:lnTo>
                  <a:cubicBezTo>
                    <a:pt x="3714285" y="654194"/>
                    <a:pt x="3714285" y="654194"/>
                    <a:pt x="3753224" y="654194"/>
                  </a:cubicBezTo>
                  <a:cubicBezTo>
                    <a:pt x="3753224" y="654194"/>
                    <a:pt x="3753224" y="654194"/>
                    <a:pt x="3753224" y="744855"/>
                  </a:cubicBezTo>
                  <a:cubicBezTo>
                    <a:pt x="3753224" y="744855"/>
                    <a:pt x="3753224" y="744855"/>
                    <a:pt x="3754656" y="744855"/>
                  </a:cubicBezTo>
                  <a:lnTo>
                    <a:pt x="3764677" y="744855"/>
                  </a:lnTo>
                  <a:cubicBezTo>
                    <a:pt x="3764677" y="744855"/>
                    <a:pt x="3764677" y="744855"/>
                    <a:pt x="3764677" y="877360"/>
                  </a:cubicBezTo>
                  <a:cubicBezTo>
                    <a:pt x="3764677" y="877360"/>
                    <a:pt x="3764677" y="877360"/>
                    <a:pt x="3766967" y="877360"/>
                  </a:cubicBezTo>
                  <a:lnTo>
                    <a:pt x="3783001" y="877360"/>
                  </a:lnTo>
                  <a:cubicBezTo>
                    <a:pt x="3783001" y="877360"/>
                    <a:pt x="3783001" y="877360"/>
                    <a:pt x="3783001" y="791348"/>
                  </a:cubicBezTo>
                  <a:cubicBezTo>
                    <a:pt x="3783001" y="791348"/>
                    <a:pt x="3783001" y="791348"/>
                    <a:pt x="3783861" y="790767"/>
                  </a:cubicBezTo>
                  <a:lnTo>
                    <a:pt x="3789873" y="786699"/>
                  </a:lnTo>
                  <a:cubicBezTo>
                    <a:pt x="3794455" y="786699"/>
                    <a:pt x="3794455" y="786699"/>
                    <a:pt x="3794455" y="787861"/>
                  </a:cubicBezTo>
                  <a:lnTo>
                    <a:pt x="3794455" y="795998"/>
                  </a:lnTo>
                  <a:cubicBezTo>
                    <a:pt x="3794455" y="795998"/>
                    <a:pt x="3794455" y="795998"/>
                    <a:pt x="3796744" y="794835"/>
                  </a:cubicBezTo>
                  <a:lnTo>
                    <a:pt x="3812779" y="786699"/>
                  </a:lnTo>
                  <a:cubicBezTo>
                    <a:pt x="3812779" y="786699"/>
                    <a:pt x="3812779" y="786699"/>
                    <a:pt x="3814783" y="786699"/>
                  </a:cubicBezTo>
                  <a:lnTo>
                    <a:pt x="3828812" y="786699"/>
                  </a:lnTo>
                  <a:cubicBezTo>
                    <a:pt x="3828812" y="786699"/>
                    <a:pt x="3828812" y="786699"/>
                    <a:pt x="3828812" y="944775"/>
                  </a:cubicBezTo>
                  <a:cubicBezTo>
                    <a:pt x="3828812" y="944775"/>
                    <a:pt x="3828812" y="944775"/>
                    <a:pt x="3860881" y="949425"/>
                  </a:cubicBezTo>
                  <a:cubicBezTo>
                    <a:pt x="3860881" y="947100"/>
                    <a:pt x="3860881" y="944775"/>
                    <a:pt x="3860881" y="942451"/>
                  </a:cubicBezTo>
                  <a:cubicBezTo>
                    <a:pt x="3872333" y="942451"/>
                    <a:pt x="3883785" y="942451"/>
                    <a:pt x="3895238" y="942451"/>
                  </a:cubicBezTo>
                  <a:cubicBezTo>
                    <a:pt x="3895238" y="930827"/>
                    <a:pt x="3895238" y="921529"/>
                    <a:pt x="3895238" y="912230"/>
                  </a:cubicBezTo>
                  <a:lnTo>
                    <a:pt x="3904401" y="912230"/>
                  </a:lnTo>
                  <a:cubicBezTo>
                    <a:pt x="3904401" y="898282"/>
                    <a:pt x="3904401" y="886659"/>
                    <a:pt x="3904401" y="872711"/>
                  </a:cubicBezTo>
                  <a:cubicBezTo>
                    <a:pt x="3906691" y="872711"/>
                    <a:pt x="3908982" y="872711"/>
                    <a:pt x="3911273" y="872711"/>
                  </a:cubicBezTo>
                  <a:cubicBezTo>
                    <a:pt x="3911273" y="858763"/>
                    <a:pt x="3911273" y="847140"/>
                    <a:pt x="3911273" y="833192"/>
                  </a:cubicBezTo>
                  <a:cubicBezTo>
                    <a:pt x="3915853" y="833192"/>
                    <a:pt x="3920434" y="833192"/>
                    <a:pt x="3927307" y="833192"/>
                  </a:cubicBezTo>
                  <a:cubicBezTo>
                    <a:pt x="3943340" y="828543"/>
                    <a:pt x="3961664" y="819244"/>
                    <a:pt x="3977697" y="812270"/>
                  </a:cubicBezTo>
                  <a:cubicBezTo>
                    <a:pt x="3979989" y="805296"/>
                    <a:pt x="3979989" y="798322"/>
                    <a:pt x="3979989" y="791348"/>
                  </a:cubicBezTo>
                  <a:cubicBezTo>
                    <a:pt x="3982279" y="798322"/>
                    <a:pt x="3982279" y="805296"/>
                    <a:pt x="3984570" y="812270"/>
                  </a:cubicBezTo>
                  <a:cubicBezTo>
                    <a:pt x="4002895" y="821569"/>
                    <a:pt x="4018928" y="830867"/>
                    <a:pt x="4037253" y="840166"/>
                  </a:cubicBezTo>
                  <a:cubicBezTo>
                    <a:pt x="4037253" y="837847"/>
                    <a:pt x="4037253" y="835529"/>
                    <a:pt x="4037253" y="835517"/>
                  </a:cubicBezTo>
                  <a:cubicBezTo>
                    <a:pt x="4041833" y="835517"/>
                    <a:pt x="4046416" y="835517"/>
                    <a:pt x="4050996" y="835517"/>
                  </a:cubicBezTo>
                  <a:cubicBezTo>
                    <a:pt x="4050996" y="847140"/>
                    <a:pt x="4050996" y="861088"/>
                    <a:pt x="4050996" y="872711"/>
                  </a:cubicBezTo>
                  <a:cubicBezTo>
                    <a:pt x="4053287" y="872711"/>
                    <a:pt x="4055577" y="872711"/>
                    <a:pt x="4057867" y="872711"/>
                  </a:cubicBezTo>
                  <a:cubicBezTo>
                    <a:pt x="4057867" y="886659"/>
                    <a:pt x="4057867" y="900607"/>
                    <a:pt x="4057867" y="916879"/>
                  </a:cubicBezTo>
                  <a:cubicBezTo>
                    <a:pt x="4060159" y="916879"/>
                    <a:pt x="4062449" y="916879"/>
                    <a:pt x="4064740" y="916879"/>
                  </a:cubicBezTo>
                  <a:cubicBezTo>
                    <a:pt x="4064740" y="923853"/>
                    <a:pt x="4064740" y="930827"/>
                    <a:pt x="4064740" y="937801"/>
                  </a:cubicBezTo>
                  <a:cubicBezTo>
                    <a:pt x="4069321" y="937801"/>
                    <a:pt x="4073901" y="937801"/>
                    <a:pt x="4078483" y="937801"/>
                  </a:cubicBezTo>
                  <a:cubicBezTo>
                    <a:pt x="4078483" y="949425"/>
                    <a:pt x="4078483" y="958723"/>
                    <a:pt x="4078483" y="970346"/>
                  </a:cubicBezTo>
                  <a:cubicBezTo>
                    <a:pt x="4108260" y="968022"/>
                    <a:pt x="4135747" y="965697"/>
                    <a:pt x="4165523" y="963372"/>
                  </a:cubicBezTo>
                  <a:cubicBezTo>
                    <a:pt x="4165523" y="951749"/>
                    <a:pt x="4165523" y="942451"/>
                    <a:pt x="4165523" y="930827"/>
                  </a:cubicBezTo>
                  <a:cubicBezTo>
                    <a:pt x="4181557" y="930827"/>
                    <a:pt x="4197591" y="930827"/>
                    <a:pt x="4211335" y="930827"/>
                  </a:cubicBezTo>
                  <a:cubicBezTo>
                    <a:pt x="4211335" y="923853"/>
                    <a:pt x="4211335" y="919204"/>
                    <a:pt x="4211335" y="912230"/>
                  </a:cubicBezTo>
                  <a:cubicBezTo>
                    <a:pt x="4243403" y="912230"/>
                    <a:pt x="4275469" y="912230"/>
                    <a:pt x="4307538" y="912230"/>
                  </a:cubicBezTo>
                  <a:cubicBezTo>
                    <a:pt x="4307538" y="916879"/>
                    <a:pt x="4307538" y="919204"/>
                    <a:pt x="4307538" y="923853"/>
                  </a:cubicBezTo>
                  <a:cubicBezTo>
                    <a:pt x="4328153" y="923853"/>
                    <a:pt x="4348767" y="923853"/>
                    <a:pt x="4369382" y="923853"/>
                  </a:cubicBezTo>
                  <a:cubicBezTo>
                    <a:pt x="4369382" y="926178"/>
                    <a:pt x="4369382" y="928503"/>
                    <a:pt x="4369382" y="930827"/>
                  </a:cubicBezTo>
                  <a:cubicBezTo>
                    <a:pt x="4373963" y="930827"/>
                    <a:pt x="4380835" y="930827"/>
                    <a:pt x="4387707" y="930827"/>
                  </a:cubicBezTo>
                  <a:cubicBezTo>
                    <a:pt x="4387707" y="933152"/>
                    <a:pt x="4387707" y="935477"/>
                    <a:pt x="4387707" y="937801"/>
                  </a:cubicBezTo>
                  <a:cubicBezTo>
                    <a:pt x="4392287" y="937801"/>
                    <a:pt x="4399159" y="937801"/>
                    <a:pt x="4403740" y="937801"/>
                  </a:cubicBezTo>
                  <a:cubicBezTo>
                    <a:pt x="4403740" y="931132"/>
                    <a:pt x="4403740" y="924463"/>
                    <a:pt x="4403740" y="917794"/>
                  </a:cubicBezTo>
                  <a:lnTo>
                    <a:pt x="4475956" y="1039515"/>
                  </a:lnTo>
                  <a:lnTo>
                    <a:pt x="0" y="1039515"/>
                  </a:lnTo>
                  <a:lnTo>
                    <a:pt x="0" y="685283"/>
                  </a:lnTo>
                  <a:lnTo>
                    <a:pt x="9900" y="685283"/>
                  </a:lnTo>
                  <a:cubicBezTo>
                    <a:pt x="9900" y="685271"/>
                    <a:pt x="9900" y="684760"/>
                    <a:pt x="9900" y="661504"/>
                  </a:cubicBezTo>
                  <a:cubicBezTo>
                    <a:pt x="9907" y="661504"/>
                    <a:pt x="9987" y="661504"/>
                    <a:pt x="10941" y="661504"/>
                  </a:cubicBezTo>
                  <a:lnTo>
                    <a:pt x="18230" y="661504"/>
                  </a:lnTo>
                  <a:cubicBezTo>
                    <a:pt x="18230" y="661485"/>
                    <a:pt x="18230" y="660714"/>
                    <a:pt x="18230" y="629077"/>
                  </a:cubicBezTo>
                  <a:cubicBezTo>
                    <a:pt x="18238" y="629077"/>
                    <a:pt x="18317" y="629077"/>
                    <a:pt x="19272" y="629077"/>
                  </a:cubicBezTo>
                  <a:lnTo>
                    <a:pt x="26562" y="629077"/>
                  </a:lnTo>
                  <a:cubicBezTo>
                    <a:pt x="26562" y="629071"/>
                    <a:pt x="26562" y="628962"/>
                    <a:pt x="26562" y="627186"/>
                  </a:cubicBezTo>
                  <a:lnTo>
                    <a:pt x="26562" y="613945"/>
                  </a:lnTo>
                  <a:cubicBezTo>
                    <a:pt x="24478" y="613945"/>
                    <a:pt x="24478" y="613945"/>
                    <a:pt x="25259" y="612323"/>
                  </a:cubicBezTo>
                  <a:lnTo>
                    <a:pt x="30726" y="600974"/>
                  </a:lnTo>
                  <a:cubicBezTo>
                    <a:pt x="30732" y="600991"/>
                    <a:pt x="30932" y="601665"/>
                    <a:pt x="39057" y="629077"/>
                  </a:cubicBezTo>
                  <a:cubicBezTo>
                    <a:pt x="39066" y="629077"/>
                    <a:pt x="39140" y="629077"/>
                    <a:pt x="39838" y="629077"/>
                  </a:cubicBezTo>
                  <a:lnTo>
                    <a:pt x="45305" y="629077"/>
                  </a:lnTo>
                  <a:cubicBezTo>
                    <a:pt x="45305" y="629064"/>
                    <a:pt x="45305" y="627885"/>
                    <a:pt x="45305" y="523150"/>
                  </a:cubicBezTo>
                  <a:cubicBezTo>
                    <a:pt x="45315" y="523150"/>
                    <a:pt x="45433" y="523150"/>
                    <a:pt x="46867" y="523150"/>
                  </a:cubicBezTo>
                  <a:lnTo>
                    <a:pt x="57801" y="523150"/>
                  </a:lnTo>
                  <a:cubicBezTo>
                    <a:pt x="57801" y="523128"/>
                    <a:pt x="57801" y="522118"/>
                    <a:pt x="57801" y="475591"/>
                  </a:cubicBezTo>
                  <a:cubicBezTo>
                    <a:pt x="57818" y="475591"/>
                    <a:pt x="58461" y="475591"/>
                    <a:pt x="84875" y="475591"/>
                  </a:cubicBezTo>
                  <a:cubicBezTo>
                    <a:pt x="84875" y="475579"/>
                    <a:pt x="84875" y="475069"/>
                    <a:pt x="84875" y="453973"/>
                  </a:cubicBezTo>
                  <a:cubicBezTo>
                    <a:pt x="84895" y="453973"/>
                    <a:pt x="85705" y="453973"/>
                    <a:pt x="120280" y="453973"/>
                  </a:cubicBezTo>
                  <a:cubicBezTo>
                    <a:pt x="120280" y="453981"/>
                    <a:pt x="120280" y="454111"/>
                    <a:pt x="120280" y="456405"/>
                  </a:cubicBezTo>
                  <a:lnTo>
                    <a:pt x="120280" y="473429"/>
                  </a:lnTo>
                  <a:cubicBezTo>
                    <a:pt x="120290" y="473429"/>
                    <a:pt x="120424" y="473429"/>
                    <a:pt x="122623" y="473429"/>
                  </a:cubicBezTo>
                  <a:lnTo>
                    <a:pt x="139024" y="473429"/>
                  </a:lnTo>
                  <a:cubicBezTo>
                    <a:pt x="139024" y="473447"/>
                    <a:pt x="139024" y="474341"/>
                    <a:pt x="139024" y="520988"/>
                  </a:cubicBezTo>
                  <a:cubicBezTo>
                    <a:pt x="139030" y="520988"/>
                    <a:pt x="139108" y="520988"/>
                    <a:pt x="140065" y="520988"/>
                  </a:cubicBezTo>
                  <a:lnTo>
                    <a:pt x="147355" y="520988"/>
                  </a:lnTo>
                  <a:lnTo>
                    <a:pt x="161933" y="525312"/>
                  </a:lnTo>
                  <a:cubicBezTo>
                    <a:pt x="161933" y="525322"/>
                    <a:pt x="161933" y="525972"/>
                    <a:pt x="161933" y="564224"/>
                  </a:cubicBezTo>
                  <a:cubicBezTo>
                    <a:pt x="161939" y="564224"/>
                    <a:pt x="162017" y="564224"/>
                    <a:pt x="162975" y="564224"/>
                  </a:cubicBezTo>
                  <a:lnTo>
                    <a:pt x="170263" y="564224"/>
                  </a:lnTo>
                  <a:cubicBezTo>
                    <a:pt x="170263" y="564234"/>
                    <a:pt x="170263" y="564340"/>
                    <a:pt x="170263" y="565845"/>
                  </a:cubicBezTo>
                  <a:lnTo>
                    <a:pt x="170263" y="577194"/>
                  </a:lnTo>
                  <a:cubicBezTo>
                    <a:pt x="170271" y="577194"/>
                    <a:pt x="170399" y="577194"/>
                    <a:pt x="172346" y="577194"/>
                  </a:cubicBezTo>
                  <a:lnTo>
                    <a:pt x="186925" y="577194"/>
                  </a:lnTo>
                  <a:lnTo>
                    <a:pt x="193172" y="583680"/>
                  </a:lnTo>
                  <a:cubicBezTo>
                    <a:pt x="193172" y="583692"/>
                    <a:pt x="193172" y="584178"/>
                    <a:pt x="193172" y="605298"/>
                  </a:cubicBezTo>
                  <a:cubicBezTo>
                    <a:pt x="193182" y="605298"/>
                    <a:pt x="193316" y="605298"/>
                    <a:pt x="195515" y="605298"/>
                  </a:cubicBezTo>
                  <a:lnTo>
                    <a:pt x="211916" y="605298"/>
                  </a:lnTo>
                  <a:cubicBezTo>
                    <a:pt x="211916" y="605305"/>
                    <a:pt x="211916" y="605385"/>
                    <a:pt x="211916" y="606378"/>
                  </a:cubicBezTo>
                  <a:lnTo>
                    <a:pt x="211916" y="613945"/>
                  </a:lnTo>
                  <a:cubicBezTo>
                    <a:pt x="211926" y="613945"/>
                    <a:pt x="212027" y="613945"/>
                    <a:pt x="213218" y="613945"/>
                  </a:cubicBezTo>
                  <a:lnTo>
                    <a:pt x="222330" y="613945"/>
                  </a:lnTo>
                  <a:cubicBezTo>
                    <a:pt x="222330" y="613954"/>
                    <a:pt x="222330" y="614083"/>
                    <a:pt x="222330" y="616106"/>
                  </a:cubicBezTo>
                  <a:lnTo>
                    <a:pt x="222330" y="631239"/>
                  </a:lnTo>
                  <a:cubicBezTo>
                    <a:pt x="226495" y="631239"/>
                    <a:pt x="226495" y="631239"/>
                    <a:pt x="226495" y="629347"/>
                  </a:cubicBezTo>
                  <a:lnTo>
                    <a:pt x="226495" y="616106"/>
                  </a:lnTo>
                  <a:cubicBezTo>
                    <a:pt x="226501" y="616106"/>
                    <a:pt x="226581" y="616106"/>
                    <a:pt x="227536" y="616106"/>
                  </a:cubicBezTo>
                  <a:lnTo>
                    <a:pt x="234826" y="616106"/>
                  </a:lnTo>
                  <a:cubicBezTo>
                    <a:pt x="234826" y="616117"/>
                    <a:pt x="234826" y="616236"/>
                    <a:pt x="234826" y="617728"/>
                  </a:cubicBezTo>
                  <a:lnTo>
                    <a:pt x="234826" y="629077"/>
                  </a:lnTo>
                  <a:cubicBezTo>
                    <a:pt x="234835" y="629077"/>
                    <a:pt x="234910" y="629077"/>
                    <a:pt x="235607" y="629077"/>
                  </a:cubicBezTo>
                  <a:lnTo>
                    <a:pt x="241073" y="629077"/>
                  </a:lnTo>
                  <a:cubicBezTo>
                    <a:pt x="241073" y="624754"/>
                    <a:pt x="241073" y="624754"/>
                    <a:pt x="291056" y="624754"/>
                  </a:cubicBezTo>
                  <a:cubicBezTo>
                    <a:pt x="291056" y="624763"/>
                    <a:pt x="291056" y="624864"/>
                    <a:pt x="291056" y="626105"/>
                  </a:cubicBezTo>
                  <a:lnTo>
                    <a:pt x="291056" y="635562"/>
                  </a:lnTo>
                  <a:cubicBezTo>
                    <a:pt x="291065" y="635562"/>
                    <a:pt x="291142" y="635562"/>
                    <a:pt x="291837" y="635562"/>
                  </a:cubicBezTo>
                  <a:lnTo>
                    <a:pt x="297306" y="635562"/>
                  </a:lnTo>
                  <a:cubicBezTo>
                    <a:pt x="297306" y="635571"/>
                    <a:pt x="297306" y="635693"/>
                    <a:pt x="297306" y="637724"/>
                  </a:cubicBezTo>
                  <a:lnTo>
                    <a:pt x="297306" y="652857"/>
                  </a:lnTo>
                  <a:cubicBezTo>
                    <a:pt x="297314" y="652853"/>
                    <a:pt x="297433" y="652775"/>
                    <a:pt x="299387" y="651506"/>
                  </a:cubicBezTo>
                  <a:lnTo>
                    <a:pt x="313966" y="642048"/>
                  </a:lnTo>
                  <a:cubicBezTo>
                    <a:pt x="313968" y="642029"/>
                    <a:pt x="314103" y="641154"/>
                    <a:pt x="320214" y="600974"/>
                  </a:cubicBezTo>
                  <a:cubicBezTo>
                    <a:pt x="320223" y="600972"/>
                    <a:pt x="320294" y="600946"/>
                    <a:pt x="320995" y="600704"/>
                  </a:cubicBezTo>
                  <a:lnTo>
                    <a:pt x="326461" y="598812"/>
                  </a:lnTo>
                  <a:cubicBezTo>
                    <a:pt x="326461" y="598796"/>
                    <a:pt x="326496" y="597735"/>
                    <a:pt x="328545" y="529635"/>
                  </a:cubicBezTo>
                  <a:cubicBezTo>
                    <a:pt x="328545" y="529653"/>
                    <a:pt x="328578" y="530744"/>
                    <a:pt x="330627" y="598812"/>
                  </a:cubicBezTo>
                  <a:cubicBezTo>
                    <a:pt x="330637" y="598815"/>
                    <a:pt x="330710" y="598840"/>
                    <a:pt x="331408" y="599082"/>
                  </a:cubicBezTo>
                  <a:lnTo>
                    <a:pt x="336875" y="600974"/>
                  </a:lnTo>
                  <a:cubicBezTo>
                    <a:pt x="336875" y="600954"/>
                    <a:pt x="336875" y="599621"/>
                    <a:pt x="336875" y="514503"/>
                  </a:cubicBezTo>
                  <a:cubicBezTo>
                    <a:pt x="341041" y="514503"/>
                    <a:pt x="341041" y="514503"/>
                    <a:pt x="341041" y="482076"/>
                  </a:cubicBezTo>
                  <a:cubicBezTo>
                    <a:pt x="341053" y="482076"/>
                    <a:pt x="341758" y="482076"/>
                    <a:pt x="380610" y="482076"/>
                  </a:cubicBezTo>
                  <a:cubicBezTo>
                    <a:pt x="380610" y="482093"/>
                    <a:pt x="380610" y="482811"/>
                    <a:pt x="380610" y="514503"/>
                  </a:cubicBezTo>
                  <a:cubicBezTo>
                    <a:pt x="380620" y="514503"/>
                    <a:pt x="380694" y="514503"/>
                    <a:pt x="381391" y="514503"/>
                  </a:cubicBezTo>
                  <a:lnTo>
                    <a:pt x="386858" y="514503"/>
                  </a:lnTo>
                  <a:cubicBezTo>
                    <a:pt x="386858" y="514482"/>
                    <a:pt x="386858" y="513176"/>
                    <a:pt x="386858" y="432355"/>
                  </a:cubicBezTo>
                  <a:cubicBezTo>
                    <a:pt x="386864" y="432355"/>
                    <a:pt x="386966" y="432355"/>
                    <a:pt x="388681" y="432355"/>
                  </a:cubicBezTo>
                  <a:lnTo>
                    <a:pt x="401437" y="432355"/>
                  </a:lnTo>
                  <a:cubicBezTo>
                    <a:pt x="401437" y="432348"/>
                    <a:pt x="401437" y="432237"/>
                    <a:pt x="401437" y="430464"/>
                  </a:cubicBezTo>
                  <a:lnTo>
                    <a:pt x="401437" y="417223"/>
                  </a:lnTo>
                  <a:cubicBezTo>
                    <a:pt x="401448" y="417223"/>
                    <a:pt x="401960" y="417223"/>
                    <a:pt x="424347" y="417223"/>
                  </a:cubicBezTo>
                  <a:cubicBezTo>
                    <a:pt x="424347" y="417216"/>
                    <a:pt x="424347" y="417135"/>
                    <a:pt x="424347" y="416142"/>
                  </a:cubicBezTo>
                  <a:lnTo>
                    <a:pt x="424347" y="408576"/>
                  </a:lnTo>
                  <a:cubicBezTo>
                    <a:pt x="424354" y="408576"/>
                    <a:pt x="424467" y="408576"/>
                    <a:pt x="426168" y="408576"/>
                  </a:cubicBezTo>
                  <a:lnTo>
                    <a:pt x="438925" y="408576"/>
                  </a:lnTo>
                  <a:cubicBezTo>
                    <a:pt x="438925" y="408584"/>
                    <a:pt x="438925" y="408663"/>
                    <a:pt x="438925" y="409657"/>
                  </a:cubicBezTo>
                  <a:lnTo>
                    <a:pt x="438925" y="417223"/>
                  </a:lnTo>
                  <a:cubicBezTo>
                    <a:pt x="438935" y="417223"/>
                    <a:pt x="439009" y="417223"/>
                    <a:pt x="439706" y="417223"/>
                  </a:cubicBezTo>
                  <a:lnTo>
                    <a:pt x="445173" y="417223"/>
                  </a:lnTo>
                  <a:lnTo>
                    <a:pt x="455586" y="412899"/>
                  </a:lnTo>
                  <a:lnTo>
                    <a:pt x="459750" y="416142"/>
                  </a:lnTo>
                  <a:lnTo>
                    <a:pt x="459750" y="408576"/>
                  </a:lnTo>
                  <a:cubicBezTo>
                    <a:pt x="459760" y="408576"/>
                    <a:pt x="459901" y="408576"/>
                    <a:pt x="462093" y="408576"/>
                  </a:cubicBezTo>
                  <a:lnTo>
                    <a:pt x="478495" y="408576"/>
                  </a:lnTo>
                  <a:cubicBezTo>
                    <a:pt x="478495" y="408584"/>
                    <a:pt x="478495" y="408663"/>
                    <a:pt x="478495" y="409657"/>
                  </a:cubicBezTo>
                  <a:lnTo>
                    <a:pt x="478495" y="417223"/>
                  </a:lnTo>
                  <a:cubicBezTo>
                    <a:pt x="478515" y="417223"/>
                    <a:pt x="479271" y="417223"/>
                    <a:pt x="509735" y="417223"/>
                  </a:cubicBezTo>
                  <a:cubicBezTo>
                    <a:pt x="509735" y="417233"/>
                    <a:pt x="509735" y="417342"/>
                    <a:pt x="509735" y="418844"/>
                  </a:cubicBezTo>
                  <a:lnTo>
                    <a:pt x="509735" y="430194"/>
                  </a:lnTo>
                  <a:cubicBezTo>
                    <a:pt x="509752" y="430194"/>
                    <a:pt x="510409" y="430194"/>
                    <a:pt x="536809" y="430194"/>
                  </a:cubicBezTo>
                  <a:cubicBezTo>
                    <a:pt x="536809" y="430210"/>
                    <a:pt x="536809" y="430890"/>
                    <a:pt x="536809" y="460458"/>
                  </a:cubicBezTo>
                  <a:cubicBezTo>
                    <a:pt x="536818" y="460458"/>
                    <a:pt x="536893" y="460458"/>
                    <a:pt x="537589" y="460458"/>
                  </a:cubicBezTo>
                  <a:lnTo>
                    <a:pt x="543057" y="460458"/>
                  </a:lnTo>
                  <a:cubicBezTo>
                    <a:pt x="543057" y="460465"/>
                    <a:pt x="543057" y="460551"/>
                    <a:pt x="543057" y="461539"/>
                  </a:cubicBezTo>
                  <a:lnTo>
                    <a:pt x="543057" y="469106"/>
                  </a:lnTo>
                  <a:cubicBezTo>
                    <a:pt x="547222" y="469106"/>
                    <a:pt x="547222" y="469106"/>
                    <a:pt x="547222" y="499370"/>
                  </a:cubicBezTo>
                  <a:cubicBezTo>
                    <a:pt x="547232" y="499370"/>
                    <a:pt x="547308" y="499370"/>
                    <a:pt x="548003" y="499370"/>
                  </a:cubicBezTo>
                  <a:lnTo>
                    <a:pt x="553470" y="499370"/>
                  </a:lnTo>
                  <a:cubicBezTo>
                    <a:pt x="553470" y="499379"/>
                    <a:pt x="553470" y="499446"/>
                    <a:pt x="553470" y="500181"/>
                  </a:cubicBezTo>
                  <a:lnTo>
                    <a:pt x="553470" y="505856"/>
                  </a:lnTo>
                  <a:cubicBezTo>
                    <a:pt x="553477" y="505856"/>
                    <a:pt x="553557" y="505856"/>
                    <a:pt x="554511" y="505856"/>
                  </a:cubicBezTo>
                  <a:lnTo>
                    <a:pt x="561800" y="505856"/>
                  </a:lnTo>
                  <a:cubicBezTo>
                    <a:pt x="561800" y="505873"/>
                    <a:pt x="561800" y="506586"/>
                    <a:pt x="561800" y="536121"/>
                  </a:cubicBezTo>
                  <a:cubicBezTo>
                    <a:pt x="561808" y="536121"/>
                    <a:pt x="561931" y="536121"/>
                    <a:pt x="563883" y="536121"/>
                  </a:cubicBezTo>
                  <a:lnTo>
                    <a:pt x="578462" y="536121"/>
                  </a:lnTo>
                  <a:cubicBezTo>
                    <a:pt x="578462" y="536137"/>
                    <a:pt x="578462" y="536717"/>
                    <a:pt x="578462" y="559900"/>
                  </a:cubicBezTo>
                  <a:cubicBezTo>
                    <a:pt x="580545" y="559900"/>
                    <a:pt x="580545" y="559900"/>
                    <a:pt x="580545" y="561521"/>
                  </a:cubicBezTo>
                  <a:lnTo>
                    <a:pt x="580545" y="572871"/>
                  </a:lnTo>
                  <a:cubicBezTo>
                    <a:pt x="580554" y="572871"/>
                    <a:pt x="580626" y="572871"/>
                    <a:pt x="581326" y="572871"/>
                  </a:cubicBezTo>
                  <a:lnTo>
                    <a:pt x="586793" y="572871"/>
                  </a:lnTo>
                  <a:cubicBezTo>
                    <a:pt x="586793" y="572885"/>
                    <a:pt x="586793" y="573448"/>
                    <a:pt x="586793" y="596650"/>
                  </a:cubicBezTo>
                  <a:cubicBezTo>
                    <a:pt x="586801" y="596650"/>
                    <a:pt x="586903" y="596650"/>
                    <a:pt x="588094" y="596650"/>
                  </a:cubicBezTo>
                  <a:lnTo>
                    <a:pt x="597205" y="596650"/>
                  </a:lnTo>
                  <a:cubicBezTo>
                    <a:pt x="599289" y="598812"/>
                    <a:pt x="599289" y="598812"/>
                    <a:pt x="599289" y="600704"/>
                  </a:cubicBezTo>
                  <a:lnTo>
                    <a:pt x="599289" y="613945"/>
                  </a:lnTo>
                  <a:cubicBezTo>
                    <a:pt x="599293" y="613938"/>
                    <a:pt x="599383" y="613831"/>
                    <a:pt x="600851" y="612053"/>
                  </a:cubicBezTo>
                  <a:lnTo>
                    <a:pt x="611784" y="598812"/>
                  </a:lnTo>
                  <a:cubicBezTo>
                    <a:pt x="611799" y="598812"/>
                    <a:pt x="612456" y="598812"/>
                    <a:pt x="640941" y="598812"/>
                  </a:cubicBezTo>
                  <a:cubicBezTo>
                    <a:pt x="640941" y="598837"/>
                    <a:pt x="640941" y="600238"/>
                    <a:pt x="640941" y="685283"/>
                  </a:cubicBezTo>
                  <a:cubicBezTo>
                    <a:pt x="640950" y="685283"/>
                    <a:pt x="641028" y="685283"/>
                    <a:pt x="641723" y="685283"/>
                  </a:cubicBezTo>
                  <a:lnTo>
                    <a:pt x="647189" y="685283"/>
                  </a:lnTo>
                  <a:cubicBezTo>
                    <a:pt x="647193" y="685275"/>
                    <a:pt x="647254" y="685175"/>
                    <a:pt x="647971" y="683932"/>
                  </a:cubicBezTo>
                  <a:lnTo>
                    <a:pt x="653437" y="674474"/>
                  </a:lnTo>
                  <a:cubicBezTo>
                    <a:pt x="653437" y="674481"/>
                    <a:pt x="653437" y="674580"/>
                    <a:pt x="653437" y="676366"/>
                  </a:cubicBezTo>
                  <a:lnTo>
                    <a:pt x="653437" y="689607"/>
                  </a:lnTo>
                  <a:cubicBezTo>
                    <a:pt x="657602" y="689607"/>
                    <a:pt x="657602" y="689607"/>
                    <a:pt x="657602" y="644210"/>
                  </a:cubicBezTo>
                  <a:cubicBezTo>
                    <a:pt x="657611" y="644210"/>
                    <a:pt x="657683" y="644210"/>
                    <a:pt x="658383" y="644210"/>
                  </a:cubicBezTo>
                  <a:lnTo>
                    <a:pt x="663850" y="644210"/>
                  </a:lnTo>
                  <a:cubicBezTo>
                    <a:pt x="663850" y="644195"/>
                    <a:pt x="663850" y="643195"/>
                    <a:pt x="663850" y="579356"/>
                  </a:cubicBezTo>
                  <a:cubicBezTo>
                    <a:pt x="663857" y="579356"/>
                    <a:pt x="663940" y="579356"/>
                    <a:pt x="664892" y="579356"/>
                  </a:cubicBezTo>
                  <a:lnTo>
                    <a:pt x="672181" y="579356"/>
                  </a:lnTo>
                  <a:cubicBezTo>
                    <a:pt x="672187" y="579335"/>
                    <a:pt x="672458" y="578395"/>
                    <a:pt x="684677" y="536121"/>
                  </a:cubicBezTo>
                  <a:cubicBezTo>
                    <a:pt x="684685" y="536121"/>
                    <a:pt x="684785" y="536121"/>
                    <a:pt x="685978" y="536121"/>
                  </a:cubicBezTo>
                  <a:lnTo>
                    <a:pt x="695091" y="536121"/>
                  </a:lnTo>
                  <a:cubicBezTo>
                    <a:pt x="695095" y="536144"/>
                    <a:pt x="695327" y="537110"/>
                    <a:pt x="705503" y="579356"/>
                  </a:cubicBezTo>
                  <a:cubicBezTo>
                    <a:pt x="705509" y="579356"/>
                    <a:pt x="705585" y="579356"/>
                    <a:pt x="706544" y="579356"/>
                  </a:cubicBezTo>
                  <a:lnTo>
                    <a:pt x="713834" y="579356"/>
                  </a:lnTo>
                  <a:cubicBezTo>
                    <a:pt x="713834" y="579367"/>
                    <a:pt x="713834" y="580034"/>
                    <a:pt x="713834" y="618268"/>
                  </a:cubicBezTo>
                  <a:cubicBezTo>
                    <a:pt x="713841" y="618268"/>
                    <a:pt x="713943" y="618268"/>
                    <a:pt x="715655" y="618268"/>
                  </a:cubicBezTo>
                  <a:lnTo>
                    <a:pt x="728412" y="618268"/>
                  </a:lnTo>
                  <a:cubicBezTo>
                    <a:pt x="728412" y="618276"/>
                    <a:pt x="728412" y="618398"/>
                    <a:pt x="728412" y="620430"/>
                  </a:cubicBezTo>
                  <a:lnTo>
                    <a:pt x="728412" y="635562"/>
                  </a:lnTo>
                  <a:cubicBezTo>
                    <a:pt x="732577" y="635562"/>
                    <a:pt x="732577" y="635562"/>
                    <a:pt x="732577" y="633401"/>
                  </a:cubicBezTo>
                  <a:lnTo>
                    <a:pt x="732577" y="618268"/>
                  </a:lnTo>
                  <a:cubicBezTo>
                    <a:pt x="732588" y="618268"/>
                    <a:pt x="732703" y="618268"/>
                    <a:pt x="734139" y="618268"/>
                  </a:cubicBezTo>
                  <a:lnTo>
                    <a:pt x="745073" y="618268"/>
                  </a:lnTo>
                  <a:cubicBezTo>
                    <a:pt x="745073" y="618278"/>
                    <a:pt x="745073" y="618395"/>
                    <a:pt x="745073" y="619889"/>
                  </a:cubicBezTo>
                  <a:lnTo>
                    <a:pt x="745073" y="631239"/>
                  </a:lnTo>
                  <a:cubicBezTo>
                    <a:pt x="745090" y="631239"/>
                    <a:pt x="745818" y="631239"/>
                    <a:pt x="776313" y="631239"/>
                  </a:cubicBezTo>
                  <a:cubicBezTo>
                    <a:pt x="776313" y="631222"/>
                    <a:pt x="776313" y="630451"/>
                    <a:pt x="776313" y="594489"/>
                  </a:cubicBezTo>
                  <a:cubicBezTo>
                    <a:pt x="776321" y="594489"/>
                    <a:pt x="776417" y="594489"/>
                    <a:pt x="777614" y="594489"/>
                  </a:cubicBezTo>
                  <a:lnTo>
                    <a:pt x="786726" y="594489"/>
                  </a:lnTo>
                  <a:cubicBezTo>
                    <a:pt x="786726" y="594500"/>
                    <a:pt x="786726" y="594994"/>
                    <a:pt x="786726" y="616106"/>
                  </a:cubicBezTo>
                  <a:cubicBezTo>
                    <a:pt x="788809" y="616106"/>
                    <a:pt x="788809" y="616106"/>
                    <a:pt x="788809" y="583680"/>
                  </a:cubicBezTo>
                  <a:cubicBezTo>
                    <a:pt x="788823" y="583680"/>
                    <a:pt x="789379" y="583680"/>
                    <a:pt x="811718" y="583680"/>
                  </a:cubicBezTo>
                  <a:cubicBezTo>
                    <a:pt x="811718" y="583670"/>
                    <a:pt x="811718" y="583550"/>
                    <a:pt x="811718" y="582058"/>
                  </a:cubicBezTo>
                  <a:lnTo>
                    <a:pt x="811718" y="570709"/>
                  </a:lnTo>
                  <a:cubicBezTo>
                    <a:pt x="811726" y="570709"/>
                    <a:pt x="811803" y="570709"/>
                    <a:pt x="812499" y="570709"/>
                  </a:cubicBezTo>
                  <a:lnTo>
                    <a:pt x="817965" y="570709"/>
                  </a:lnTo>
                  <a:cubicBezTo>
                    <a:pt x="817965" y="570703"/>
                    <a:pt x="817965" y="570590"/>
                    <a:pt x="817965" y="568818"/>
                  </a:cubicBezTo>
                  <a:lnTo>
                    <a:pt x="817965" y="555577"/>
                  </a:lnTo>
                  <a:lnTo>
                    <a:pt x="822131" y="562062"/>
                  </a:lnTo>
                  <a:cubicBezTo>
                    <a:pt x="822140" y="562062"/>
                    <a:pt x="822272" y="562062"/>
                    <a:pt x="824475" y="562062"/>
                  </a:cubicBezTo>
                  <a:lnTo>
                    <a:pt x="840875" y="562062"/>
                  </a:lnTo>
                  <a:cubicBezTo>
                    <a:pt x="840875" y="562054"/>
                    <a:pt x="840875" y="561986"/>
                    <a:pt x="840875" y="561251"/>
                  </a:cubicBezTo>
                  <a:lnTo>
                    <a:pt x="840875" y="555577"/>
                  </a:lnTo>
                  <a:cubicBezTo>
                    <a:pt x="840884" y="555577"/>
                    <a:pt x="840960" y="555577"/>
                    <a:pt x="841656" y="555577"/>
                  </a:cubicBezTo>
                  <a:lnTo>
                    <a:pt x="847123" y="555577"/>
                  </a:lnTo>
                  <a:cubicBezTo>
                    <a:pt x="847123" y="555586"/>
                    <a:pt x="847123" y="555686"/>
                    <a:pt x="847123" y="556928"/>
                  </a:cubicBezTo>
                  <a:lnTo>
                    <a:pt x="847123" y="566386"/>
                  </a:lnTo>
                  <a:cubicBezTo>
                    <a:pt x="847138" y="566386"/>
                    <a:pt x="847891" y="566386"/>
                    <a:pt x="886693" y="566386"/>
                  </a:cubicBezTo>
                  <a:cubicBezTo>
                    <a:pt x="886693" y="566404"/>
                    <a:pt x="886693" y="567914"/>
                    <a:pt x="886693" y="704739"/>
                  </a:cubicBezTo>
                  <a:cubicBezTo>
                    <a:pt x="886703" y="704739"/>
                    <a:pt x="886821" y="704739"/>
                    <a:pt x="888255" y="704739"/>
                  </a:cubicBezTo>
                  <a:lnTo>
                    <a:pt x="899189" y="704739"/>
                  </a:lnTo>
                  <a:cubicBezTo>
                    <a:pt x="899189" y="700416"/>
                    <a:pt x="899189" y="696092"/>
                    <a:pt x="899189" y="691769"/>
                  </a:cubicBezTo>
                  <a:cubicBezTo>
                    <a:pt x="901272" y="691769"/>
                    <a:pt x="901272" y="691769"/>
                    <a:pt x="903354" y="691769"/>
                  </a:cubicBezTo>
                  <a:cubicBezTo>
                    <a:pt x="903354" y="696092"/>
                    <a:pt x="903354" y="700416"/>
                    <a:pt x="903354" y="704739"/>
                  </a:cubicBezTo>
                  <a:cubicBezTo>
                    <a:pt x="913767" y="704739"/>
                    <a:pt x="924181" y="704739"/>
                    <a:pt x="934594" y="704739"/>
                  </a:cubicBezTo>
                  <a:cubicBezTo>
                    <a:pt x="934594" y="693930"/>
                    <a:pt x="934594" y="685283"/>
                    <a:pt x="934594" y="674474"/>
                  </a:cubicBezTo>
                  <a:cubicBezTo>
                    <a:pt x="938759" y="674474"/>
                    <a:pt x="942925" y="674474"/>
                    <a:pt x="947089" y="674474"/>
                  </a:cubicBezTo>
                  <a:lnTo>
                    <a:pt x="959585" y="672313"/>
                  </a:lnTo>
                  <a:cubicBezTo>
                    <a:pt x="961669" y="672313"/>
                    <a:pt x="961669" y="674474"/>
                    <a:pt x="963751" y="674474"/>
                  </a:cubicBezTo>
                  <a:lnTo>
                    <a:pt x="974164" y="674474"/>
                  </a:lnTo>
                  <a:cubicBezTo>
                    <a:pt x="974164" y="685283"/>
                    <a:pt x="974164" y="696092"/>
                    <a:pt x="974164" y="704739"/>
                  </a:cubicBezTo>
                  <a:cubicBezTo>
                    <a:pt x="976247" y="704739"/>
                    <a:pt x="978330" y="704739"/>
                    <a:pt x="982495" y="704739"/>
                  </a:cubicBezTo>
                  <a:cubicBezTo>
                    <a:pt x="982495" y="711225"/>
                    <a:pt x="982495" y="717710"/>
                    <a:pt x="982495" y="722034"/>
                  </a:cubicBezTo>
                  <a:lnTo>
                    <a:pt x="992088" y="722939"/>
                  </a:lnTo>
                  <a:lnTo>
                    <a:pt x="1005404" y="722939"/>
                  </a:lnTo>
                  <a:cubicBezTo>
                    <a:pt x="1005404" y="717130"/>
                    <a:pt x="1005404" y="712958"/>
                    <a:pt x="1005404" y="706901"/>
                  </a:cubicBezTo>
                  <a:lnTo>
                    <a:pt x="1075236" y="706901"/>
                  </a:lnTo>
                  <a:lnTo>
                    <a:pt x="1075236" y="621648"/>
                  </a:lnTo>
                  <a:lnTo>
                    <a:pt x="1149232" y="621648"/>
                  </a:lnTo>
                  <a:lnTo>
                    <a:pt x="1149232" y="700416"/>
                  </a:lnTo>
                  <a:cubicBezTo>
                    <a:pt x="1149885" y="700416"/>
                    <a:pt x="1150537" y="700416"/>
                    <a:pt x="1151189" y="700416"/>
                  </a:cubicBezTo>
                  <a:lnTo>
                    <a:pt x="1152465" y="722939"/>
                  </a:lnTo>
                  <a:lnTo>
                    <a:pt x="1162408" y="722939"/>
                  </a:lnTo>
                  <a:cubicBezTo>
                    <a:pt x="1162959" y="715725"/>
                    <a:pt x="1163685" y="708071"/>
                    <a:pt x="1163685" y="700416"/>
                  </a:cubicBezTo>
                  <a:cubicBezTo>
                    <a:pt x="1165768" y="700416"/>
                    <a:pt x="1167851" y="700416"/>
                    <a:pt x="1169932" y="700416"/>
                  </a:cubicBezTo>
                  <a:lnTo>
                    <a:pt x="1171209" y="722939"/>
                  </a:lnTo>
                  <a:lnTo>
                    <a:pt x="1223228" y="722939"/>
                  </a:lnTo>
                  <a:lnTo>
                    <a:pt x="1223228" y="559911"/>
                  </a:lnTo>
                  <a:lnTo>
                    <a:pt x="1426003" y="559911"/>
                  </a:lnTo>
                  <a:lnTo>
                    <a:pt x="1426003" y="722939"/>
                  </a:lnTo>
                  <a:lnTo>
                    <a:pt x="1445216" y="722939"/>
                  </a:lnTo>
                  <a:lnTo>
                    <a:pt x="1445216" y="640246"/>
                  </a:lnTo>
                  <a:lnTo>
                    <a:pt x="1542962" y="640246"/>
                  </a:lnTo>
                  <a:cubicBezTo>
                    <a:pt x="1547149" y="534225"/>
                    <a:pt x="1550621" y="428751"/>
                    <a:pt x="1555222" y="322105"/>
                  </a:cubicBezTo>
                  <a:cubicBezTo>
                    <a:pt x="1544809" y="322105"/>
                    <a:pt x="1519818" y="309134"/>
                    <a:pt x="1542727" y="300487"/>
                  </a:cubicBezTo>
                  <a:cubicBezTo>
                    <a:pt x="1540643" y="298325"/>
                    <a:pt x="1538561" y="296163"/>
                    <a:pt x="1536479" y="296163"/>
                  </a:cubicBezTo>
                  <a:cubicBezTo>
                    <a:pt x="1536479" y="283193"/>
                    <a:pt x="1534395" y="281031"/>
                    <a:pt x="1544809" y="272384"/>
                  </a:cubicBezTo>
                  <a:cubicBezTo>
                    <a:pt x="1544809" y="268060"/>
                    <a:pt x="1544809" y="261575"/>
                    <a:pt x="1544809" y="255090"/>
                  </a:cubicBezTo>
                  <a:cubicBezTo>
                    <a:pt x="1548975" y="255090"/>
                    <a:pt x="1553140" y="255090"/>
                    <a:pt x="1559387" y="255090"/>
                  </a:cubicBezTo>
                  <a:cubicBezTo>
                    <a:pt x="1559387" y="246442"/>
                    <a:pt x="1559387" y="239957"/>
                    <a:pt x="1559387" y="233472"/>
                  </a:cubicBezTo>
                  <a:cubicBezTo>
                    <a:pt x="1559387" y="231310"/>
                    <a:pt x="1561470" y="231310"/>
                    <a:pt x="1561470" y="229148"/>
                  </a:cubicBezTo>
                  <a:cubicBezTo>
                    <a:pt x="1561470" y="203207"/>
                    <a:pt x="1561470" y="177266"/>
                    <a:pt x="1561470" y="151324"/>
                  </a:cubicBezTo>
                  <a:cubicBezTo>
                    <a:pt x="1561470" y="149162"/>
                    <a:pt x="1559387" y="147002"/>
                    <a:pt x="1559387" y="144840"/>
                  </a:cubicBezTo>
                  <a:cubicBezTo>
                    <a:pt x="1561470" y="142678"/>
                    <a:pt x="1563553" y="140516"/>
                    <a:pt x="1565635" y="138354"/>
                  </a:cubicBezTo>
                  <a:cubicBezTo>
                    <a:pt x="1565635" y="118898"/>
                    <a:pt x="1565635" y="99442"/>
                    <a:pt x="1565635" y="79986"/>
                  </a:cubicBezTo>
                  <a:cubicBezTo>
                    <a:pt x="1565635" y="77824"/>
                    <a:pt x="1565635" y="77824"/>
                    <a:pt x="1567718" y="75662"/>
                  </a:cubicBezTo>
                  <a:cubicBezTo>
                    <a:pt x="1567718" y="58368"/>
                    <a:pt x="1567718" y="38912"/>
                    <a:pt x="1567718" y="19456"/>
                  </a:cubicBezTo>
                  <a:cubicBezTo>
                    <a:pt x="1569801" y="10810"/>
                    <a:pt x="1569801" y="6486"/>
                    <a:pt x="156980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F5B556F1-F1E4-4306-B192-7F6651E6FB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8465" y="6481019"/>
              <a:ext cx="1639605" cy="399269"/>
            </a:xfrm>
            <a:custGeom>
              <a:avLst/>
              <a:gdLst>
                <a:gd name="connsiteX0" fmla="*/ 838994 w 1639605"/>
                <a:gd name="connsiteY0" fmla="*/ 0 h 399269"/>
                <a:gd name="connsiteX1" fmla="*/ 877934 w 1639605"/>
                <a:gd name="connsiteY1" fmla="*/ 0 h 399269"/>
                <a:gd name="connsiteX2" fmla="*/ 877934 w 1639605"/>
                <a:gd name="connsiteY2" fmla="*/ 1744 h 399269"/>
                <a:gd name="connsiteX3" fmla="*/ 877934 w 1639605"/>
                <a:gd name="connsiteY3" fmla="*/ 13948 h 399269"/>
                <a:gd name="connsiteX4" fmla="*/ 916873 w 1639605"/>
                <a:gd name="connsiteY4" fmla="*/ 13948 h 399269"/>
                <a:gd name="connsiteX5" fmla="*/ 916873 w 1639605"/>
                <a:gd name="connsiteY5" fmla="*/ 104609 h 399269"/>
                <a:gd name="connsiteX6" fmla="*/ 918305 w 1639605"/>
                <a:gd name="connsiteY6" fmla="*/ 104609 h 399269"/>
                <a:gd name="connsiteX7" fmla="*/ 928326 w 1639605"/>
                <a:gd name="connsiteY7" fmla="*/ 104609 h 399269"/>
                <a:gd name="connsiteX8" fmla="*/ 928326 w 1639605"/>
                <a:gd name="connsiteY8" fmla="*/ 237114 h 399269"/>
                <a:gd name="connsiteX9" fmla="*/ 930616 w 1639605"/>
                <a:gd name="connsiteY9" fmla="*/ 237114 h 399269"/>
                <a:gd name="connsiteX10" fmla="*/ 946651 w 1639605"/>
                <a:gd name="connsiteY10" fmla="*/ 237114 h 399269"/>
                <a:gd name="connsiteX11" fmla="*/ 946651 w 1639605"/>
                <a:gd name="connsiteY11" fmla="*/ 151102 h 399269"/>
                <a:gd name="connsiteX12" fmla="*/ 947510 w 1639605"/>
                <a:gd name="connsiteY12" fmla="*/ 150521 h 399269"/>
                <a:gd name="connsiteX13" fmla="*/ 953522 w 1639605"/>
                <a:gd name="connsiteY13" fmla="*/ 146453 h 399269"/>
                <a:gd name="connsiteX14" fmla="*/ 958104 w 1639605"/>
                <a:gd name="connsiteY14" fmla="*/ 147615 h 399269"/>
                <a:gd name="connsiteX15" fmla="*/ 958104 w 1639605"/>
                <a:gd name="connsiteY15" fmla="*/ 155752 h 399269"/>
                <a:gd name="connsiteX16" fmla="*/ 960393 w 1639605"/>
                <a:gd name="connsiteY16" fmla="*/ 154589 h 399269"/>
                <a:gd name="connsiteX17" fmla="*/ 976428 w 1639605"/>
                <a:gd name="connsiteY17" fmla="*/ 146453 h 399269"/>
                <a:gd name="connsiteX18" fmla="*/ 978433 w 1639605"/>
                <a:gd name="connsiteY18" fmla="*/ 146453 h 399269"/>
                <a:gd name="connsiteX19" fmla="*/ 992461 w 1639605"/>
                <a:gd name="connsiteY19" fmla="*/ 146453 h 399269"/>
                <a:gd name="connsiteX20" fmla="*/ 992461 w 1639605"/>
                <a:gd name="connsiteY20" fmla="*/ 304529 h 399269"/>
                <a:gd name="connsiteX21" fmla="*/ 1024530 w 1639605"/>
                <a:gd name="connsiteY21" fmla="*/ 309179 h 399269"/>
                <a:gd name="connsiteX22" fmla="*/ 1024530 w 1639605"/>
                <a:gd name="connsiteY22" fmla="*/ 302205 h 399269"/>
                <a:gd name="connsiteX23" fmla="*/ 1058887 w 1639605"/>
                <a:gd name="connsiteY23" fmla="*/ 302205 h 399269"/>
                <a:gd name="connsiteX24" fmla="*/ 1058887 w 1639605"/>
                <a:gd name="connsiteY24" fmla="*/ 271984 h 399269"/>
                <a:gd name="connsiteX25" fmla="*/ 1068050 w 1639605"/>
                <a:gd name="connsiteY25" fmla="*/ 271984 h 399269"/>
                <a:gd name="connsiteX26" fmla="*/ 1068050 w 1639605"/>
                <a:gd name="connsiteY26" fmla="*/ 232465 h 399269"/>
                <a:gd name="connsiteX27" fmla="*/ 1074922 w 1639605"/>
                <a:gd name="connsiteY27" fmla="*/ 232465 h 399269"/>
                <a:gd name="connsiteX28" fmla="*/ 1074922 w 1639605"/>
                <a:gd name="connsiteY28" fmla="*/ 192946 h 399269"/>
                <a:gd name="connsiteX29" fmla="*/ 1090956 w 1639605"/>
                <a:gd name="connsiteY29" fmla="*/ 192946 h 399269"/>
                <a:gd name="connsiteX30" fmla="*/ 1141347 w 1639605"/>
                <a:gd name="connsiteY30" fmla="*/ 172024 h 399269"/>
                <a:gd name="connsiteX31" fmla="*/ 1143638 w 1639605"/>
                <a:gd name="connsiteY31" fmla="*/ 151102 h 399269"/>
                <a:gd name="connsiteX32" fmla="*/ 1148219 w 1639605"/>
                <a:gd name="connsiteY32" fmla="*/ 172024 h 399269"/>
                <a:gd name="connsiteX33" fmla="*/ 1200902 w 1639605"/>
                <a:gd name="connsiteY33" fmla="*/ 199920 h 399269"/>
                <a:gd name="connsiteX34" fmla="*/ 1200902 w 1639605"/>
                <a:gd name="connsiteY34" fmla="*/ 195271 h 399269"/>
                <a:gd name="connsiteX35" fmla="*/ 1214645 w 1639605"/>
                <a:gd name="connsiteY35" fmla="*/ 195271 h 399269"/>
                <a:gd name="connsiteX36" fmla="*/ 1214645 w 1639605"/>
                <a:gd name="connsiteY36" fmla="*/ 232465 h 399269"/>
                <a:gd name="connsiteX37" fmla="*/ 1221517 w 1639605"/>
                <a:gd name="connsiteY37" fmla="*/ 232465 h 399269"/>
                <a:gd name="connsiteX38" fmla="*/ 1221517 w 1639605"/>
                <a:gd name="connsiteY38" fmla="*/ 276633 h 399269"/>
                <a:gd name="connsiteX39" fmla="*/ 1228389 w 1639605"/>
                <a:gd name="connsiteY39" fmla="*/ 276633 h 399269"/>
                <a:gd name="connsiteX40" fmla="*/ 1228389 w 1639605"/>
                <a:gd name="connsiteY40" fmla="*/ 297555 h 399269"/>
                <a:gd name="connsiteX41" fmla="*/ 1242132 w 1639605"/>
                <a:gd name="connsiteY41" fmla="*/ 297555 h 399269"/>
                <a:gd name="connsiteX42" fmla="*/ 1242132 w 1639605"/>
                <a:gd name="connsiteY42" fmla="*/ 330100 h 399269"/>
                <a:gd name="connsiteX43" fmla="*/ 1329172 w 1639605"/>
                <a:gd name="connsiteY43" fmla="*/ 323126 h 399269"/>
                <a:gd name="connsiteX44" fmla="*/ 1329172 w 1639605"/>
                <a:gd name="connsiteY44" fmla="*/ 290581 h 399269"/>
                <a:gd name="connsiteX45" fmla="*/ 1374984 w 1639605"/>
                <a:gd name="connsiteY45" fmla="*/ 290581 h 399269"/>
                <a:gd name="connsiteX46" fmla="*/ 1374984 w 1639605"/>
                <a:gd name="connsiteY46" fmla="*/ 271984 h 399269"/>
                <a:gd name="connsiteX47" fmla="*/ 1471187 w 1639605"/>
                <a:gd name="connsiteY47" fmla="*/ 271984 h 399269"/>
                <a:gd name="connsiteX48" fmla="*/ 1471187 w 1639605"/>
                <a:gd name="connsiteY48" fmla="*/ 283607 h 399269"/>
                <a:gd name="connsiteX49" fmla="*/ 1533031 w 1639605"/>
                <a:gd name="connsiteY49" fmla="*/ 283607 h 399269"/>
                <a:gd name="connsiteX50" fmla="*/ 1533031 w 1639605"/>
                <a:gd name="connsiteY50" fmla="*/ 290581 h 399269"/>
                <a:gd name="connsiteX51" fmla="*/ 1551356 w 1639605"/>
                <a:gd name="connsiteY51" fmla="*/ 290581 h 399269"/>
                <a:gd name="connsiteX52" fmla="*/ 1551356 w 1639605"/>
                <a:gd name="connsiteY52" fmla="*/ 297555 h 399269"/>
                <a:gd name="connsiteX53" fmla="*/ 1567389 w 1639605"/>
                <a:gd name="connsiteY53" fmla="*/ 297555 h 399269"/>
                <a:gd name="connsiteX54" fmla="*/ 1567389 w 1639605"/>
                <a:gd name="connsiteY54" fmla="*/ 277548 h 399269"/>
                <a:gd name="connsiteX55" fmla="*/ 1639605 w 1639605"/>
                <a:gd name="connsiteY55" fmla="*/ 399269 h 399269"/>
                <a:gd name="connsiteX56" fmla="*/ 0 w 1639605"/>
                <a:gd name="connsiteY56" fmla="*/ 399269 h 399269"/>
                <a:gd name="connsiteX57" fmla="*/ 0 w 1639605"/>
                <a:gd name="connsiteY57" fmla="*/ 378836 h 399269"/>
                <a:gd name="connsiteX58" fmla="*/ 509 w 1639605"/>
                <a:gd name="connsiteY58" fmla="*/ 371254 h 399269"/>
                <a:gd name="connsiteX59" fmla="*/ 652 w 1639605"/>
                <a:gd name="connsiteY59" fmla="*/ 341724 h 399269"/>
                <a:gd name="connsiteX60" fmla="*/ 39592 w 1639605"/>
                <a:gd name="connsiteY60" fmla="*/ 341724 h 399269"/>
                <a:gd name="connsiteX61" fmla="*/ 39592 w 1639605"/>
                <a:gd name="connsiteY61" fmla="*/ 267335 h 399269"/>
                <a:gd name="connsiteX62" fmla="*/ 76241 w 1639605"/>
                <a:gd name="connsiteY62" fmla="*/ 267335 h 399269"/>
                <a:gd name="connsiteX63" fmla="*/ 76241 w 1639605"/>
                <a:gd name="connsiteY63" fmla="*/ 266463 h 399269"/>
                <a:gd name="connsiteX64" fmla="*/ 76241 w 1639605"/>
                <a:gd name="connsiteY64" fmla="*/ 260361 h 399269"/>
                <a:gd name="connsiteX65" fmla="*/ 99147 w 1639605"/>
                <a:gd name="connsiteY65" fmla="*/ 260361 h 399269"/>
                <a:gd name="connsiteX66" fmla="*/ 99147 w 1639605"/>
                <a:gd name="connsiteY66" fmla="*/ 220842 h 399269"/>
                <a:gd name="connsiteX67" fmla="*/ 94565 w 1639605"/>
                <a:gd name="connsiteY67" fmla="*/ 219098 h 399269"/>
                <a:gd name="connsiteX68" fmla="*/ 94565 w 1639605"/>
                <a:gd name="connsiteY68" fmla="*/ 206894 h 399269"/>
                <a:gd name="connsiteX69" fmla="*/ 99147 w 1639605"/>
                <a:gd name="connsiteY69" fmla="*/ 209219 h 399269"/>
                <a:gd name="connsiteX70" fmla="*/ 103728 w 1639605"/>
                <a:gd name="connsiteY70" fmla="*/ 185972 h 399269"/>
                <a:gd name="connsiteX71" fmla="*/ 108309 w 1639605"/>
                <a:gd name="connsiteY71" fmla="*/ 209219 h 399269"/>
                <a:gd name="connsiteX72" fmla="*/ 110886 w 1639605"/>
                <a:gd name="connsiteY72" fmla="*/ 206022 h 399269"/>
                <a:gd name="connsiteX73" fmla="*/ 112891 w 1639605"/>
                <a:gd name="connsiteY73" fmla="*/ 199920 h 399269"/>
                <a:gd name="connsiteX74" fmla="*/ 113462 w 1639605"/>
                <a:gd name="connsiteY74" fmla="*/ 198758 h 399269"/>
                <a:gd name="connsiteX75" fmla="*/ 117471 w 1639605"/>
                <a:gd name="connsiteY75" fmla="*/ 190621 h 399269"/>
                <a:gd name="connsiteX76" fmla="*/ 118044 w 1639605"/>
                <a:gd name="connsiteY76" fmla="*/ 189459 h 399269"/>
                <a:gd name="connsiteX77" fmla="*/ 122053 w 1639605"/>
                <a:gd name="connsiteY77" fmla="*/ 181323 h 399269"/>
                <a:gd name="connsiteX78" fmla="*/ 123483 w 1639605"/>
                <a:gd name="connsiteY78" fmla="*/ 180451 h 399269"/>
                <a:gd name="connsiteX79" fmla="*/ 133504 w 1639605"/>
                <a:gd name="connsiteY79" fmla="*/ 174349 h 399269"/>
                <a:gd name="connsiteX80" fmla="*/ 135223 w 1639605"/>
                <a:gd name="connsiteY80" fmla="*/ 173187 h 399269"/>
                <a:gd name="connsiteX81" fmla="*/ 147248 w 1639605"/>
                <a:gd name="connsiteY81" fmla="*/ 165050 h 399269"/>
                <a:gd name="connsiteX82" fmla="*/ 148107 w 1639605"/>
                <a:gd name="connsiteY82" fmla="*/ 163888 h 399269"/>
                <a:gd name="connsiteX83" fmla="*/ 154120 w 1639605"/>
                <a:gd name="connsiteY83" fmla="*/ 155752 h 399269"/>
                <a:gd name="connsiteX84" fmla="*/ 154692 w 1639605"/>
                <a:gd name="connsiteY84" fmla="*/ 153718 h 399269"/>
                <a:gd name="connsiteX85" fmla="*/ 158701 w 1639605"/>
                <a:gd name="connsiteY85" fmla="*/ 139479 h 399269"/>
                <a:gd name="connsiteX86" fmla="*/ 159274 w 1639605"/>
                <a:gd name="connsiteY86" fmla="*/ 141513 h 399269"/>
                <a:gd name="connsiteX87" fmla="*/ 163282 w 1639605"/>
                <a:gd name="connsiteY87" fmla="*/ 155752 h 399269"/>
                <a:gd name="connsiteX88" fmla="*/ 163854 w 1639605"/>
                <a:gd name="connsiteY88" fmla="*/ 156623 h 399269"/>
                <a:gd name="connsiteX89" fmla="*/ 167863 w 1639605"/>
                <a:gd name="connsiteY89" fmla="*/ 162726 h 399269"/>
                <a:gd name="connsiteX90" fmla="*/ 169295 w 1639605"/>
                <a:gd name="connsiteY90" fmla="*/ 163888 h 399269"/>
                <a:gd name="connsiteX91" fmla="*/ 179317 w 1639605"/>
                <a:gd name="connsiteY91" fmla="*/ 172024 h 399269"/>
                <a:gd name="connsiteX92" fmla="*/ 180462 w 1639605"/>
                <a:gd name="connsiteY92" fmla="*/ 173187 h 399269"/>
                <a:gd name="connsiteX93" fmla="*/ 188477 w 1639605"/>
                <a:gd name="connsiteY93" fmla="*/ 181323 h 399269"/>
                <a:gd name="connsiteX94" fmla="*/ 189624 w 1639605"/>
                <a:gd name="connsiteY94" fmla="*/ 182485 h 399269"/>
                <a:gd name="connsiteX95" fmla="*/ 197641 w 1639605"/>
                <a:gd name="connsiteY95" fmla="*/ 190621 h 399269"/>
                <a:gd name="connsiteX96" fmla="*/ 197927 w 1639605"/>
                <a:gd name="connsiteY96" fmla="*/ 191784 h 399269"/>
                <a:gd name="connsiteX97" fmla="*/ 199930 w 1639605"/>
                <a:gd name="connsiteY97" fmla="*/ 199920 h 399269"/>
                <a:gd name="connsiteX98" fmla="*/ 200217 w 1639605"/>
                <a:gd name="connsiteY98" fmla="*/ 201082 h 399269"/>
                <a:gd name="connsiteX99" fmla="*/ 202221 w 1639605"/>
                <a:gd name="connsiteY99" fmla="*/ 209219 h 399269"/>
                <a:gd name="connsiteX100" fmla="*/ 209093 w 1639605"/>
                <a:gd name="connsiteY100" fmla="*/ 185972 h 399269"/>
                <a:gd name="connsiteX101" fmla="*/ 213674 w 1639605"/>
                <a:gd name="connsiteY101" fmla="*/ 209219 h 399269"/>
                <a:gd name="connsiteX102" fmla="*/ 218255 w 1639605"/>
                <a:gd name="connsiteY102" fmla="*/ 210962 h 399269"/>
                <a:gd name="connsiteX103" fmla="*/ 218255 w 1639605"/>
                <a:gd name="connsiteY103" fmla="*/ 223167 h 399269"/>
                <a:gd name="connsiteX104" fmla="*/ 213674 w 1639605"/>
                <a:gd name="connsiteY104" fmla="*/ 255712 h 399269"/>
                <a:gd name="connsiteX105" fmla="*/ 214820 w 1639605"/>
                <a:gd name="connsiteY105" fmla="*/ 255712 h 399269"/>
                <a:gd name="connsiteX106" fmla="*/ 222836 w 1639605"/>
                <a:gd name="connsiteY106" fmla="*/ 255712 h 399269"/>
                <a:gd name="connsiteX107" fmla="*/ 223696 w 1639605"/>
                <a:gd name="connsiteY107" fmla="*/ 260361 h 399269"/>
                <a:gd name="connsiteX108" fmla="*/ 229708 w 1639605"/>
                <a:gd name="connsiteY108" fmla="*/ 260361 h 399269"/>
                <a:gd name="connsiteX109" fmla="*/ 229708 w 1639605"/>
                <a:gd name="connsiteY109" fmla="*/ 259199 h 399269"/>
                <a:gd name="connsiteX110" fmla="*/ 229708 w 1639605"/>
                <a:gd name="connsiteY110" fmla="*/ 251062 h 399269"/>
                <a:gd name="connsiteX111" fmla="*/ 231999 w 1639605"/>
                <a:gd name="connsiteY111" fmla="*/ 251062 h 399269"/>
                <a:gd name="connsiteX112" fmla="*/ 248032 w 1639605"/>
                <a:gd name="connsiteY112" fmla="*/ 251062 h 399269"/>
                <a:gd name="connsiteX113" fmla="*/ 248032 w 1639605"/>
                <a:gd name="connsiteY113" fmla="*/ 249028 h 399269"/>
                <a:gd name="connsiteX114" fmla="*/ 248032 w 1639605"/>
                <a:gd name="connsiteY114" fmla="*/ 234790 h 399269"/>
                <a:gd name="connsiteX115" fmla="*/ 286972 w 1639605"/>
                <a:gd name="connsiteY115" fmla="*/ 234790 h 399269"/>
                <a:gd name="connsiteX116" fmla="*/ 286972 w 1639605"/>
                <a:gd name="connsiteY116" fmla="*/ 236243 h 399269"/>
                <a:gd name="connsiteX117" fmla="*/ 286972 w 1639605"/>
                <a:gd name="connsiteY117" fmla="*/ 246413 h 399269"/>
                <a:gd name="connsiteX118" fmla="*/ 307587 w 1639605"/>
                <a:gd name="connsiteY118" fmla="*/ 246413 h 399269"/>
                <a:gd name="connsiteX119" fmla="*/ 307587 w 1639605"/>
                <a:gd name="connsiteY119" fmla="*/ 248738 h 399269"/>
                <a:gd name="connsiteX120" fmla="*/ 307587 w 1639605"/>
                <a:gd name="connsiteY120" fmla="*/ 265010 h 399269"/>
                <a:gd name="connsiteX121" fmla="*/ 303006 w 1639605"/>
                <a:gd name="connsiteY121" fmla="*/ 265882 h 399269"/>
                <a:gd name="connsiteX122" fmla="*/ 303006 w 1639605"/>
                <a:gd name="connsiteY122" fmla="*/ 271984 h 399269"/>
                <a:gd name="connsiteX123" fmla="*/ 307587 w 1639605"/>
                <a:gd name="connsiteY123" fmla="*/ 273728 h 399269"/>
                <a:gd name="connsiteX124" fmla="*/ 307587 w 1639605"/>
                <a:gd name="connsiteY124" fmla="*/ 285932 h 399269"/>
                <a:gd name="connsiteX125" fmla="*/ 303006 w 1639605"/>
                <a:gd name="connsiteY125" fmla="*/ 290581 h 399269"/>
                <a:gd name="connsiteX126" fmla="*/ 303006 w 1639605"/>
                <a:gd name="connsiteY126" fmla="*/ 346373 h 399269"/>
                <a:gd name="connsiteX127" fmla="*/ 305009 w 1639605"/>
                <a:gd name="connsiteY127" fmla="*/ 346373 h 399269"/>
                <a:gd name="connsiteX128" fmla="*/ 319040 w 1639605"/>
                <a:gd name="connsiteY128" fmla="*/ 346373 h 399269"/>
                <a:gd name="connsiteX129" fmla="*/ 320757 w 1639605"/>
                <a:gd name="connsiteY129" fmla="*/ 351022 h 399269"/>
                <a:gd name="connsiteX130" fmla="*/ 332784 w 1639605"/>
                <a:gd name="connsiteY130" fmla="*/ 351022 h 399269"/>
                <a:gd name="connsiteX131" fmla="*/ 332784 w 1639605"/>
                <a:gd name="connsiteY131" fmla="*/ 353056 h 399269"/>
                <a:gd name="connsiteX132" fmla="*/ 332784 w 1639605"/>
                <a:gd name="connsiteY132" fmla="*/ 367295 h 399269"/>
                <a:gd name="connsiteX133" fmla="*/ 334502 w 1639605"/>
                <a:gd name="connsiteY133" fmla="*/ 367295 h 399269"/>
                <a:gd name="connsiteX134" fmla="*/ 346526 w 1639605"/>
                <a:gd name="connsiteY134" fmla="*/ 367295 h 399269"/>
                <a:gd name="connsiteX135" fmla="*/ 346526 w 1639605"/>
                <a:gd name="connsiteY135" fmla="*/ 365261 h 399269"/>
                <a:gd name="connsiteX136" fmla="*/ 346526 w 1639605"/>
                <a:gd name="connsiteY136" fmla="*/ 351022 h 399269"/>
                <a:gd name="connsiteX137" fmla="*/ 348529 w 1639605"/>
                <a:gd name="connsiteY137" fmla="*/ 349860 h 399269"/>
                <a:gd name="connsiteX138" fmla="*/ 362560 w 1639605"/>
                <a:gd name="connsiteY138" fmla="*/ 341724 h 399269"/>
                <a:gd name="connsiteX139" fmla="*/ 362560 w 1639605"/>
                <a:gd name="connsiteY139" fmla="*/ 320802 h 399269"/>
                <a:gd name="connsiteX140" fmla="*/ 357979 w 1639605"/>
                <a:gd name="connsiteY140" fmla="*/ 297555 h 399269"/>
                <a:gd name="connsiteX141" fmla="*/ 359123 w 1639605"/>
                <a:gd name="connsiteY141" fmla="*/ 297555 h 399269"/>
                <a:gd name="connsiteX142" fmla="*/ 367141 w 1639605"/>
                <a:gd name="connsiteY142" fmla="*/ 297555 h 399269"/>
                <a:gd name="connsiteX143" fmla="*/ 387757 w 1639605"/>
                <a:gd name="connsiteY143" fmla="*/ 295231 h 399269"/>
                <a:gd name="connsiteX144" fmla="*/ 387757 w 1639605"/>
                <a:gd name="connsiteY144" fmla="*/ 294068 h 399269"/>
                <a:gd name="connsiteX145" fmla="*/ 387757 w 1639605"/>
                <a:gd name="connsiteY145" fmla="*/ 285932 h 399269"/>
                <a:gd name="connsiteX146" fmla="*/ 389475 w 1639605"/>
                <a:gd name="connsiteY146" fmla="*/ 285932 h 399269"/>
                <a:gd name="connsiteX147" fmla="*/ 401499 w 1639605"/>
                <a:gd name="connsiteY147" fmla="*/ 285932 h 399269"/>
                <a:gd name="connsiteX148" fmla="*/ 401499 w 1639605"/>
                <a:gd name="connsiteY148" fmla="*/ 169700 h 399269"/>
                <a:gd name="connsiteX149" fmla="*/ 402645 w 1639605"/>
                <a:gd name="connsiteY149" fmla="*/ 169700 h 399269"/>
                <a:gd name="connsiteX150" fmla="*/ 410661 w 1639605"/>
                <a:gd name="connsiteY150" fmla="*/ 169700 h 399269"/>
                <a:gd name="connsiteX151" fmla="*/ 410661 w 1639605"/>
                <a:gd name="connsiteY151" fmla="*/ 167375 h 399269"/>
                <a:gd name="connsiteX152" fmla="*/ 410661 w 1639605"/>
                <a:gd name="connsiteY152" fmla="*/ 151102 h 399269"/>
                <a:gd name="connsiteX153" fmla="*/ 412952 w 1639605"/>
                <a:gd name="connsiteY153" fmla="*/ 104609 h 399269"/>
                <a:gd name="connsiteX154" fmla="*/ 414098 w 1639605"/>
                <a:gd name="connsiteY154" fmla="*/ 104609 h 399269"/>
                <a:gd name="connsiteX155" fmla="*/ 422114 w 1639605"/>
                <a:gd name="connsiteY155" fmla="*/ 104609 h 399269"/>
                <a:gd name="connsiteX156" fmla="*/ 422114 w 1639605"/>
                <a:gd name="connsiteY156" fmla="*/ 105772 h 399269"/>
                <a:gd name="connsiteX157" fmla="*/ 422114 w 1639605"/>
                <a:gd name="connsiteY157" fmla="*/ 113908 h 399269"/>
                <a:gd name="connsiteX158" fmla="*/ 426695 w 1639605"/>
                <a:gd name="connsiteY158" fmla="*/ 111583 h 399269"/>
                <a:gd name="connsiteX159" fmla="*/ 426695 w 1639605"/>
                <a:gd name="connsiteY159" fmla="*/ 95311 h 399269"/>
                <a:gd name="connsiteX160" fmla="*/ 428126 w 1639605"/>
                <a:gd name="connsiteY160" fmla="*/ 94730 h 399269"/>
                <a:gd name="connsiteX161" fmla="*/ 438148 w 1639605"/>
                <a:gd name="connsiteY161" fmla="*/ 90662 h 399269"/>
                <a:gd name="connsiteX162" fmla="*/ 439293 w 1639605"/>
                <a:gd name="connsiteY162" fmla="*/ 91243 h 399269"/>
                <a:gd name="connsiteX163" fmla="*/ 447310 w 1639605"/>
                <a:gd name="connsiteY163" fmla="*/ 95311 h 399269"/>
                <a:gd name="connsiteX164" fmla="*/ 449028 w 1639605"/>
                <a:gd name="connsiteY164" fmla="*/ 95311 h 399269"/>
                <a:gd name="connsiteX165" fmla="*/ 461054 w 1639605"/>
                <a:gd name="connsiteY165" fmla="*/ 95311 h 399269"/>
                <a:gd name="connsiteX166" fmla="*/ 461054 w 1639605"/>
                <a:gd name="connsiteY166" fmla="*/ 65090 h 399269"/>
                <a:gd name="connsiteX167" fmla="*/ 462199 w 1639605"/>
                <a:gd name="connsiteY167" fmla="*/ 65090 h 399269"/>
                <a:gd name="connsiteX168" fmla="*/ 470215 w 1639605"/>
                <a:gd name="connsiteY168" fmla="*/ 65090 h 399269"/>
                <a:gd name="connsiteX169" fmla="*/ 471646 w 1639605"/>
                <a:gd name="connsiteY169" fmla="*/ 69740 h 399269"/>
                <a:gd name="connsiteX170" fmla="*/ 481669 w 1639605"/>
                <a:gd name="connsiteY170" fmla="*/ 69740 h 399269"/>
                <a:gd name="connsiteX171" fmla="*/ 482814 w 1639605"/>
                <a:gd name="connsiteY171" fmla="*/ 65090 h 399269"/>
                <a:gd name="connsiteX172" fmla="*/ 490831 w 1639605"/>
                <a:gd name="connsiteY172" fmla="*/ 65090 h 399269"/>
                <a:gd name="connsiteX173" fmla="*/ 490831 w 1639605"/>
                <a:gd name="connsiteY173" fmla="*/ 99960 h 399269"/>
                <a:gd name="connsiteX174" fmla="*/ 492263 w 1639605"/>
                <a:gd name="connsiteY174" fmla="*/ 101122 h 399269"/>
                <a:gd name="connsiteX175" fmla="*/ 502284 w 1639605"/>
                <a:gd name="connsiteY175" fmla="*/ 109259 h 399269"/>
                <a:gd name="connsiteX176" fmla="*/ 525189 w 1639605"/>
                <a:gd name="connsiteY176" fmla="*/ 116233 h 399269"/>
                <a:gd name="connsiteX177" fmla="*/ 525189 w 1639605"/>
                <a:gd name="connsiteY177" fmla="*/ 114780 h 399269"/>
                <a:gd name="connsiteX178" fmla="*/ 525189 w 1639605"/>
                <a:gd name="connsiteY178" fmla="*/ 104609 h 399269"/>
                <a:gd name="connsiteX179" fmla="*/ 554966 w 1639605"/>
                <a:gd name="connsiteY179" fmla="*/ 95311 h 399269"/>
                <a:gd name="connsiteX180" fmla="*/ 554966 w 1639605"/>
                <a:gd name="connsiteY180" fmla="*/ 94149 h 399269"/>
                <a:gd name="connsiteX181" fmla="*/ 554966 w 1639605"/>
                <a:gd name="connsiteY181" fmla="*/ 86012 h 399269"/>
                <a:gd name="connsiteX182" fmla="*/ 555825 w 1639605"/>
                <a:gd name="connsiteY182" fmla="*/ 86012 h 399269"/>
                <a:gd name="connsiteX183" fmla="*/ 561838 w 1639605"/>
                <a:gd name="connsiteY183" fmla="*/ 86012 h 399269"/>
                <a:gd name="connsiteX184" fmla="*/ 561838 w 1639605"/>
                <a:gd name="connsiteY184" fmla="*/ 85141 h 399269"/>
                <a:gd name="connsiteX185" fmla="*/ 561838 w 1639605"/>
                <a:gd name="connsiteY185" fmla="*/ 79038 h 399269"/>
                <a:gd name="connsiteX186" fmla="*/ 564128 w 1639605"/>
                <a:gd name="connsiteY186" fmla="*/ 79038 h 399269"/>
                <a:gd name="connsiteX187" fmla="*/ 580162 w 1639605"/>
                <a:gd name="connsiteY187" fmla="*/ 79038 h 399269"/>
                <a:gd name="connsiteX188" fmla="*/ 580162 w 1639605"/>
                <a:gd name="connsiteY188" fmla="*/ 79910 h 399269"/>
                <a:gd name="connsiteX189" fmla="*/ 580162 w 1639605"/>
                <a:gd name="connsiteY189" fmla="*/ 86012 h 399269"/>
                <a:gd name="connsiteX190" fmla="*/ 581880 w 1639605"/>
                <a:gd name="connsiteY190" fmla="*/ 86012 h 399269"/>
                <a:gd name="connsiteX191" fmla="*/ 593906 w 1639605"/>
                <a:gd name="connsiteY191" fmla="*/ 86012 h 399269"/>
                <a:gd name="connsiteX192" fmla="*/ 593906 w 1639605"/>
                <a:gd name="connsiteY192" fmla="*/ 87756 h 399269"/>
                <a:gd name="connsiteX193" fmla="*/ 593906 w 1639605"/>
                <a:gd name="connsiteY193" fmla="*/ 99960 h 399269"/>
                <a:gd name="connsiteX194" fmla="*/ 619101 w 1639605"/>
                <a:gd name="connsiteY194" fmla="*/ 99960 h 399269"/>
                <a:gd name="connsiteX195" fmla="*/ 619101 w 1639605"/>
                <a:gd name="connsiteY195" fmla="*/ 98798 h 399269"/>
                <a:gd name="connsiteX196" fmla="*/ 619101 w 1639605"/>
                <a:gd name="connsiteY196" fmla="*/ 90662 h 399269"/>
                <a:gd name="connsiteX197" fmla="*/ 620533 w 1639605"/>
                <a:gd name="connsiteY197" fmla="*/ 90662 h 399269"/>
                <a:gd name="connsiteX198" fmla="*/ 630554 w 1639605"/>
                <a:gd name="connsiteY198" fmla="*/ 90662 h 399269"/>
                <a:gd name="connsiteX199" fmla="*/ 630554 w 1639605"/>
                <a:gd name="connsiteY199" fmla="*/ 89499 h 399269"/>
                <a:gd name="connsiteX200" fmla="*/ 630554 w 1639605"/>
                <a:gd name="connsiteY200" fmla="*/ 81363 h 399269"/>
                <a:gd name="connsiteX201" fmla="*/ 632273 w 1639605"/>
                <a:gd name="connsiteY201" fmla="*/ 81363 h 399269"/>
                <a:gd name="connsiteX202" fmla="*/ 644297 w 1639605"/>
                <a:gd name="connsiteY202" fmla="*/ 81363 h 399269"/>
                <a:gd name="connsiteX203" fmla="*/ 644297 w 1639605"/>
                <a:gd name="connsiteY203" fmla="*/ 82525 h 399269"/>
                <a:gd name="connsiteX204" fmla="*/ 644297 w 1639605"/>
                <a:gd name="connsiteY204" fmla="*/ 90662 h 399269"/>
                <a:gd name="connsiteX205" fmla="*/ 648879 w 1639605"/>
                <a:gd name="connsiteY205" fmla="*/ 34870 h 399269"/>
                <a:gd name="connsiteX206" fmla="*/ 751953 w 1639605"/>
                <a:gd name="connsiteY206" fmla="*/ 34870 h 399269"/>
                <a:gd name="connsiteX207" fmla="*/ 751953 w 1639605"/>
                <a:gd name="connsiteY207" fmla="*/ 109259 h 399269"/>
                <a:gd name="connsiteX208" fmla="*/ 754244 w 1639605"/>
                <a:gd name="connsiteY208" fmla="*/ 109259 h 399269"/>
                <a:gd name="connsiteX209" fmla="*/ 770278 w 1639605"/>
                <a:gd name="connsiteY209" fmla="*/ 109259 h 399269"/>
                <a:gd name="connsiteX210" fmla="*/ 770278 w 1639605"/>
                <a:gd name="connsiteY210" fmla="*/ 25571 h 399269"/>
                <a:gd name="connsiteX211" fmla="*/ 793184 w 1639605"/>
                <a:gd name="connsiteY211" fmla="*/ 13948 h 399269"/>
                <a:gd name="connsiteX212" fmla="*/ 822961 w 1639605"/>
                <a:gd name="connsiteY212" fmla="*/ 13948 h 399269"/>
                <a:gd name="connsiteX213" fmla="*/ 824965 w 1639605"/>
                <a:gd name="connsiteY213" fmla="*/ 12205 h 39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1639605" h="399269">
                  <a:moveTo>
                    <a:pt x="838994" y="0"/>
                  </a:moveTo>
                  <a:cubicBezTo>
                    <a:pt x="838994" y="0"/>
                    <a:pt x="838994" y="0"/>
                    <a:pt x="877934" y="0"/>
                  </a:cubicBezTo>
                  <a:cubicBezTo>
                    <a:pt x="877934" y="0"/>
                    <a:pt x="877934" y="0"/>
                    <a:pt x="877934" y="1744"/>
                  </a:cubicBezTo>
                  <a:lnTo>
                    <a:pt x="877934" y="13948"/>
                  </a:lnTo>
                  <a:cubicBezTo>
                    <a:pt x="877934" y="13948"/>
                    <a:pt x="877934" y="13948"/>
                    <a:pt x="916873" y="13948"/>
                  </a:cubicBezTo>
                  <a:cubicBezTo>
                    <a:pt x="916873" y="13948"/>
                    <a:pt x="916873" y="13948"/>
                    <a:pt x="916873" y="104609"/>
                  </a:cubicBezTo>
                  <a:cubicBezTo>
                    <a:pt x="916873" y="104609"/>
                    <a:pt x="916873" y="104609"/>
                    <a:pt x="918305" y="104609"/>
                  </a:cubicBezTo>
                  <a:lnTo>
                    <a:pt x="928326" y="104609"/>
                  </a:lnTo>
                  <a:cubicBezTo>
                    <a:pt x="928326" y="104609"/>
                    <a:pt x="928326" y="104609"/>
                    <a:pt x="928326" y="237114"/>
                  </a:cubicBezTo>
                  <a:cubicBezTo>
                    <a:pt x="928326" y="237114"/>
                    <a:pt x="928326" y="237114"/>
                    <a:pt x="930616" y="237114"/>
                  </a:cubicBezTo>
                  <a:lnTo>
                    <a:pt x="946651" y="237114"/>
                  </a:lnTo>
                  <a:cubicBezTo>
                    <a:pt x="946651" y="237114"/>
                    <a:pt x="946651" y="237114"/>
                    <a:pt x="946651" y="151102"/>
                  </a:cubicBezTo>
                  <a:cubicBezTo>
                    <a:pt x="946651" y="151102"/>
                    <a:pt x="946651" y="151102"/>
                    <a:pt x="947510" y="150521"/>
                  </a:cubicBezTo>
                  <a:lnTo>
                    <a:pt x="953522" y="146453"/>
                  </a:lnTo>
                  <a:cubicBezTo>
                    <a:pt x="958104" y="146453"/>
                    <a:pt x="958104" y="146453"/>
                    <a:pt x="958104" y="147615"/>
                  </a:cubicBezTo>
                  <a:lnTo>
                    <a:pt x="958104" y="155752"/>
                  </a:lnTo>
                  <a:cubicBezTo>
                    <a:pt x="958104" y="155752"/>
                    <a:pt x="958104" y="155752"/>
                    <a:pt x="960393" y="154589"/>
                  </a:cubicBezTo>
                  <a:lnTo>
                    <a:pt x="976428" y="146453"/>
                  </a:lnTo>
                  <a:cubicBezTo>
                    <a:pt x="976428" y="146453"/>
                    <a:pt x="976428" y="146453"/>
                    <a:pt x="978433" y="146453"/>
                  </a:cubicBezTo>
                  <a:lnTo>
                    <a:pt x="992461" y="146453"/>
                  </a:lnTo>
                  <a:cubicBezTo>
                    <a:pt x="992461" y="146453"/>
                    <a:pt x="992461" y="146453"/>
                    <a:pt x="992461" y="304529"/>
                  </a:cubicBezTo>
                  <a:cubicBezTo>
                    <a:pt x="992461" y="304529"/>
                    <a:pt x="992461" y="304529"/>
                    <a:pt x="1024530" y="309179"/>
                  </a:cubicBezTo>
                  <a:cubicBezTo>
                    <a:pt x="1024530" y="306854"/>
                    <a:pt x="1024530" y="304529"/>
                    <a:pt x="1024530" y="302205"/>
                  </a:cubicBezTo>
                  <a:cubicBezTo>
                    <a:pt x="1035983" y="302205"/>
                    <a:pt x="1047434" y="302205"/>
                    <a:pt x="1058887" y="302205"/>
                  </a:cubicBezTo>
                  <a:cubicBezTo>
                    <a:pt x="1058887" y="290581"/>
                    <a:pt x="1058887" y="281283"/>
                    <a:pt x="1058887" y="271984"/>
                  </a:cubicBezTo>
                  <a:lnTo>
                    <a:pt x="1068050" y="271984"/>
                  </a:lnTo>
                  <a:cubicBezTo>
                    <a:pt x="1068050" y="258036"/>
                    <a:pt x="1068050" y="246413"/>
                    <a:pt x="1068050" y="232465"/>
                  </a:cubicBezTo>
                  <a:cubicBezTo>
                    <a:pt x="1070340" y="232465"/>
                    <a:pt x="1072631" y="232465"/>
                    <a:pt x="1074922" y="232465"/>
                  </a:cubicBezTo>
                  <a:cubicBezTo>
                    <a:pt x="1074922" y="218517"/>
                    <a:pt x="1074922" y="206894"/>
                    <a:pt x="1074922" y="192946"/>
                  </a:cubicBezTo>
                  <a:cubicBezTo>
                    <a:pt x="1079503" y="192946"/>
                    <a:pt x="1084083" y="192946"/>
                    <a:pt x="1090956" y="192946"/>
                  </a:cubicBezTo>
                  <a:cubicBezTo>
                    <a:pt x="1106989" y="188297"/>
                    <a:pt x="1125313" y="178998"/>
                    <a:pt x="1141347" y="172024"/>
                  </a:cubicBezTo>
                  <a:cubicBezTo>
                    <a:pt x="1143638" y="165050"/>
                    <a:pt x="1143638" y="158076"/>
                    <a:pt x="1143638" y="151102"/>
                  </a:cubicBezTo>
                  <a:cubicBezTo>
                    <a:pt x="1145929" y="158076"/>
                    <a:pt x="1145929" y="165050"/>
                    <a:pt x="1148219" y="172024"/>
                  </a:cubicBezTo>
                  <a:cubicBezTo>
                    <a:pt x="1166544" y="181323"/>
                    <a:pt x="1182577" y="190621"/>
                    <a:pt x="1200902" y="199920"/>
                  </a:cubicBezTo>
                  <a:cubicBezTo>
                    <a:pt x="1200902" y="197601"/>
                    <a:pt x="1200902" y="195283"/>
                    <a:pt x="1200902" y="195271"/>
                  </a:cubicBezTo>
                  <a:cubicBezTo>
                    <a:pt x="1205482" y="195271"/>
                    <a:pt x="1210065" y="195271"/>
                    <a:pt x="1214645" y="195271"/>
                  </a:cubicBezTo>
                  <a:cubicBezTo>
                    <a:pt x="1214645" y="206894"/>
                    <a:pt x="1214645" y="220842"/>
                    <a:pt x="1214645" y="232465"/>
                  </a:cubicBezTo>
                  <a:cubicBezTo>
                    <a:pt x="1216936" y="232465"/>
                    <a:pt x="1219226" y="232465"/>
                    <a:pt x="1221517" y="232465"/>
                  </a:cubicBezTo>
                  <a:cubicBezTo>
                    <a:pt x="1221517" y="246413"/>
                    <a:pt x="1221517" y="260361"/>
                    <a:pt x="1221517" y="276633"/>
                  </a:cubicBezTo>
                  <a:cubicBezTo>
                    <a:pt x="1223808" y="276633"/>
                    <a:pt x="1226098" y="276633"/>
                    <a:pt x="1228389" y="276633"/>
                  </a:cubicBezTo>
                  <a:cubicBezTo>
                    <a:pt x="1228389" y="283607"/>
                    <a:pt x="1228389" y="290581"/>
                    <a:pt x="1228389" y="297555"/>
                  </a:cubicBezTo>
                  <a:cubicBezTo>
                    <a:pt x="1232970" y="297555"/>
                    <a:pt x="1237550" y="297555"/>
                    <a:pt x="1242132" y="297555"/>
                  </a:cubicBezTo>
                  <a:cubicBezTo>
                    <a:pt x="1242132" y="309179"/>
                    <a:pt x="1242132" y="318477"/>
                    <a:pt x="1242132" y="330100"/>
                  </a:cubicBezTo>
                  <a:cubicBezTo>
                    <a:pt x="1271909" y="327776"/>
                    <a:pt x="1299396" y="325451"/>
                    <a:pt x="1329172" y="323126"/>
                  </a:cubicBezTo>
                  <a:cubicBezTo>
                    <a:pt x="1329172" y="311503"/>
                    <a:pt x="1329172" y="302205"/>
                    <a:pt x="1329172" y="290581"/>
                  </a:cubicBezTo>
                  <a:cubicBezTo>
                    <a:pt x="1345206" y="290581"/>
                    <a:pt x="1361240" y="290581"/>
                    <a:pt x="1374984" y="290581"/>
                  </a:cubicBezTo>
                  <a:cubicBezTo>
                    <a:pt x="1374984" y="283607"/>
                    <a:pt x="1374984" y="278958"/>
                    <a:pt x="1374984" y="271984"/>
                  </a:cubicBezTo>
                  <a:cubicBezTo>
                    <a:pt x="1407052" y="271984"/>
                    <a:pt x="1439119" y="271984"/>
                    <a:pt x="1471187" y="271984"/>
                  </a:cubicBezTo>
                  <a:cubicBezTo>
                    <a:pt x="1471187" y="276633"/>
                    <a:pt x="1471187" y="278958"/>
                    <a:pt x="1471187" y="283607"/>
                  </a:cubicBezTo>
                  <a:cubicBezTo>
                    <a:pt x="1491802" y="283607"/>
                    <a:pt x="1512416" y="283607"/>
                    <a:pt x="1533031" y="283607"/>
                  </a:cubicBezTo>
                  <a:cubicBezTo>
                    <a:pt x="1533031" y="285932"/>
                    <a:pt x="1533031" y="288257"/>
                    <a:pt x="1533031" y="290581"/>
                  </a:cubicBezTo>
                  <a:cubicBezTo>
                    <a:pt x="1537612" y="290581"/>
                    <a:pt x="1544484" y="290581"/>
                    <a:pt x="1551356" y="290581"/>
                  </a:cubicBezTo>
                  <a:cubicBezTo>
                    <a:pt x="1551356" y="292906"/>
                    <a:pt x="1551356" y="295231"/>
                    <a:pt x="1551356" y="297555"/>
                  </a:cubicBezTo>
                  <a:cubicBezTo>
                    <a:pt x="1555936" y="297555"/>
                    <a:pt x="1562809" y="297555"/>
                    <a:pt x="1567389" y="297555"/>
                  </a:cubicBezTo>
                  <a:cubicBezTo>
                    <a:pt x="1567389" y="290886"/>
                    <a:pt x="1567389" y="284217"/>
                    <a:pt x="1567389" y="277548"/>
                  </a:cubicBezTo>
                  <a:lnTo>
                    <a:pt x="1639605" y="399269"/>
                  </a:lnTo>
                  <a:lnTo>
                    <a:pt x="0" y="399269"/>
                  </a:lnTo>
                  <a:lnTo>
                    <a:pt x="0" y="378836"/>
                  </a:lnTo>
                  <a:lnTo>
                    <a:pt x="509" y="371254"/>
                  </a:lnTo>
                  <a:cubicBezTo>
                    <a:pt x="652" y="364099"/>
                    <a:pt x="652" y="354510"/>
                    <a:pt x="652" y="341724"/>
                  </a:cubicBezTo>
                  <a:cubicBezTo>
                    <a:pt x="652" y="341724"/>
                    <a:pt x="652" y="341724"/>
                    <a:pt x="39592" y="341724"/>
                  </a:cubicBezTo>
                  <a:cubicBezTo>
                    <a:pt x="39592" y="341724"/>
                    <a:pt x="39592" y="341724"/>
                    <a:pt x="39592" y="267335"/>
                  </a:cubicBezTo>
                  <a:cubicBezTo>
                    <a:pt x="39592" y="267335"/>
                    <a:pt x="39592" y="267335"/>
                    <a:pt x="76241" y="267335"/>
                  </a:cubicBezTo>
                  <a:cubicBezTo>
                    <a:pt x="76241" y="267335"/>
                    <a:pt x="76241" y="267335"/>
                    <a:pt x="76241" y="266463"/>
                  </a:cubicBezTo>
                  <a:lnTo>
                    <a:pt x="76241" y="260361"/>
                  </a:lnTo>
                  <a:cubicBezTo>
                    <a:pt x="76241" y="260361"/>
                    <a:pt x="76241" y="260361"/>
                    <a:pt x="99147" y="260361"/>
                  </a:cubicBezTo>
                  <a:cubicBezTo>
                    <a:pt x="99147" y="260361"/>
                    <a:pt x="99147" y="260361"/>
                    <a:pt x="99147" y="220842"/>
                  </a:cubicBezTo>
                  <a:cubicBezTo>
                    <a:pt x="94565" y="220842"/>
                    <a:pt x="94565" y="220842"/>
                    <a:pt x="94565" y="219098"/>
                  </a:cubicBezTo>
                  <a:lnTo>
                    <a:pt x="94565" y="206894"/>
                  </a:lnTo>
                  <a:lnTo>
                    <a:pt x="99147" y="209219"/>
                  </a:lnTo>
                  <a:cubicBezTo>
                    <a:pt x="99147" y="209219"/>
                    <a:pt x="99147" y="209219"/>
                    <a:pt x="103728" y="185972"/>
                  </a:cubicBezTo>
                  <a:cubicBezTo>
                    <a:pt x="103728" y="185972"/>
                    <a:pt x="103728" y="185972"/>
                    <a:pt x="108309" y="209219"/>
                  </a:cubicBezTo>
                  <a:cubicBezTo>
                    <a:pt x="110600" y="206894"/>
                    <a:pt x="110600" y="206894"/>
                    <a:pt x="110886" y="206022"/>
                  </a:cubicBezTo>
                  <a:lnTo>
                    <a:pt x="112891" y="199920"/>
                  </a:lnTo>
                  <a:cubicBezTo>
                    <a:pt x="112891" y="199920"/>
                    <a:pt x="112891" y="199920"/>
                    <a:pt x="113462" y="198758"/>
                  </a:cubicBezTo>
                  <a:lnTo>
                    <a:pt x="117471" y="190621"/>
                  </a:lnTo>
                  <a:cubicBezTo>
                    <a:pt x="117471" y="190621"/>
                    <a:pt x="117471" y="190621"/>
                    <a:pt x="118044" y="189459"/>
                  </a:cubicBezTo>
                  <a:lnTo>
                    <a:pt x="122053" y="181323"/>
                  </a:lnTo>
                  <a:cubicBezTo>
                    <a:pt x="122053" y="181323"/>
                    <a:pt x="122053" y="181323"/>
                    <a:pt x="123483" y="180451"/>
                  </a:cubicBezTo>
                  <a:lnTo>
                    <a:pt x="133504" y="174349"/>
                  </a:lnTo>
                  <a:cubicBezTo>
                    <a:pt x="133504" y="174349"/>
                    <a:pt x="133504" y="174349"/>
                    <a:pt x="135223" y="173187"/>
                  </a:cubicBezTo>
                  <a:lnTo>
                    <a:pt x="147248" y="165050"/>
                  </a:lnTo>
                  <a:cubicBezTo>
                    <a:pt x="147248" y="165050"/>
                    <a:pt x="147248" y="165050"/>
                    <a:pt x="148107" y="163888"/>
                  </a:cubicBezTo>
                  <a:lnTo>
                    <a:pt x="154120" y="155752"/>
                  </a:lnTo>
                  <a:cubicBezTo>
                    <a:pt x="154120" y="155752"/>
                    <a:pt x="154120" y="155752"/>
                    <a:pt x="154692" y="153718"/>
                  </a:cubicBezTo>
                  <a:lnTo>
                    <a:pt x="158701" y="139479"/>
                  </a:lnTo>
                  <a:cubicBezTo>
                    <a:pt x="158701" y="139479"/>
                    <a:pt x="158701" y="139479"/>
                    <a:pt x="159274" y="141513"/>
                  </a:cubicBezTo>
                  <a:lnTo>
                    <a:pt x="163282" y="155752"/>
                  </a:lnTo>
                  <a:cubicBezTo>
                    <a:pt x="163282" y="155752"/>
                    <a:pt x="163282" y="155752"/>
                    <a:pt x="163854" y="156623"/>
                  </a:cubicBezTo>
                  <a:lnTo>
                    <a:pt x="167863" y="162726"/>
                  </a:lnTo>
                  <a:cubicBezTo>
                    <a:pt x="167863" y="162726"/>
                    <a:pt x="167863" y="162726"/>
                    <a:pt x="169295" y="163888"/>
                  </a:cubicBezTo>
                  <a:lnTo>
                    <a:pt x="179317" y="172024"/>
                  </a:lnTo>
                  <a:cubicBezTo>
                    <a:pt x="179317" y="172024"/>
                    <a:pt x="179317" y="172024"/>
                    <a:pt x="180462" y="173187"/>
                  </a:cubicBezTo>
                  <a:lnTo>
                    <a:pt x="188477" y="181323"/>
                  </a:lnTo>
                  <a:cubicBezTo>
                    <a:pt x="188477" y="181323"/>
                    <a:pt x="188477" y="181323"/>
                    <a:pt x="189624" y="182485"/>
                  </a:cubicBezTo>
                  <a:lnTo>
                    <a:pt x="197641" y="190621"/>
                  </a:lnTo>
                  <a:cubicBezTo>
                    <a:pt x="197641" y="190621"/>
                    <a:pt x="197641" y="190621"/>
                    <a:pt x="197927" y="191784"/>
                  </a:cubicBezTo>
                  <a:lnTo>
                    <a:pt x="199930" y="199920"/>
                  </a:lnTo>
                  <a:cubicBezTo>
                    <a:pt x="199930" y="199920"/>
                    <a:pt x="199930" y="199920"/>
                    <a:pt x="200217" y="201082"/>
                  </a:cubicBezTo>
                  <a:lnTo>
                    <a:pt x="202221" y="209219"/>
                  </a:lnTo>
                  <a:cubicBezTo>
                    <a:pt x="206802" y="209219"/>
                    <a:pt x="206802" y="209219"/>
                    <a:pt x="209093" y="185972"/>
                  </a:cubicBezTo>
                  <a:cubicBezTo>
                    <a:pt x="209093" y="185972"/>
                    <a:pt x="209093" y="185972"/>
                    <a:pt x="213674" y="209219"/>
                  </a:cubicBezTo>
                  <a:cubicBezTo>
                    <a:pt x="218255" y="209219"/>
                    <a:pt x="218255" y="209219"/>
                    <a:pt x="218255" y="210962"/>
                  </a:cubicBezTo>
                  <a:lnTo>
                    <a:pt x="218255" y="223167"/>
                  </a:lnTo>
                  <a:cubicBezTo>
                    <a:pt x="213674" y="223167"/>
                    <a:pt x="213674" y="223167"/>
                    <a:pt x="213674" y="255712"/>
                  </a:cubicBezTo>
                  <a:cubicBezTo>
                    <a:pt x="213674" y="255712"/>
                    <a:pt x="213674" y="255712"/>
                    <a:pt x="214820" y="255712"/>
                  </a:cubicBezTo>
                  <a:lnTo>
                    <a:pt x="222836" y="255712"/>
                  </a:lnTo>
                  <a:cubicBezTo>
                    <a:pt x="222836" y="260361"/>
                    <a:pt x="222836" y="260361"/>
                    <a:pt x="223696" y="260361"/>
                  </a:cubicBezTo>
                  <a:lnTo>
                    <a:pt x="229708" y="260361"/>
                  </a:lnTo>
                  <a:cubicBezTo>
                    <a:pt x="229708" y="260361"/>
                    <a:pt x="229708" y="260361"/>
                    <a:pt x="229708" y="259199"/>
                  </a:cubicBezTo>
                  <a:lnTo>
                    <a:pt x="229708" y="251062"/>
                  </a:lnTo>
                  <a:cubicBezTo>
                    <a:pt x="229708" y="251062"/>
                    <a:pt x="229708" y="251062"/>
                    <a:pt x="231999" y="251062"/>
                  </a:cubicBezTo>
                  <a:lnTo>
                    <a:pt x="248032" y="251062"/>
                  </a:lnTo>
                  <a:cubicBezTo>
                    <a:pt x="248032" y="251062"/>
                    <a:pt x="248032" y="251062"/>
                    <a:pt x="248032" y="249028"/>
                  </a:cubicBezTo>
                  <a:lnTo>
                    <a:pt x="248032" y="234790"/>
                  </a:lnTo>
                  <a:cubicBezTo>
                    <a:pt x="248032" y="234790"/>
                    <a:pt x="248032" y="234790"/>
                    <a:pt x="286972" y="234790"/>
                  </a:cubicBezTo>
                  <a:cubicBezTo>
                    <a:pt x="286972" y="234790"/>
                    <a:pt x="286972" y="234790"/>
                    <a:pt x="286972" y="236243"/>
                  </a:cubicBezTo>
                  <a:lnTo>
                    <a:pt x="286972" y="246413"/>
                  </a:lnTo>
                  <a:cubicBezTo>
                    <a:pt x="286972" y="246413"/>
                    <a:pt x="286972" y="246413"/>
                    <a:pt x="307587" y="246413"/>
                  </a:cubicBezTo>
                  <a:cubicBezTo>
                    <a:pt x="307587" y="246413"/>
                    <a:pt x="307587" y="246413"/>
                    <a:pt x="307587" y="248738"/>
                  </a:cubicBezTo>
                  <a:lnTo>
                    <a:pt x="307587" y="265010"/>
                  </a:lnTo>
                  <a:cubicBezTo>
                    <a:pt x="303006" y="265010"/>
                    <a:pt x="303006" y="265010"/>
                    <a:pt x="303006" y="265882"/>
                  </a:cubicBezTo>
                  <a:lnTo>
                    <a:pt x="303006" y="271984"/>
                  </a:lnTo>
                  <a:cubicBezTo>
                    <a:pt x="307587" y="271984"/>
                    <a:pt x="307587" y="271984"/>
                    <a:pt x="307587" y="273728"/>
                  </a:cubicBezTo>
                  <a:lnTo>
                    <a:pt x="307587" y="285932"/>
                  </a:lnTo>
                  <a:lnTo>
                    <a:pt x="303006" y="290581"/>
                  </a:lnTo>
                  <a:cubicBezTo>
                    <a:pt x="303006" y="290581"/>
                    <a:pt x="303006" y="290581"/>
                    <a:pt x="303006" y="346373"/>
                  </a:cubicBezTo>
                  <a:cubicBezTo>
                    <a:pt x="303006" y="346373"/>
                    <a:pt x="303006" y="346373"/>
                    <a:pt x="305009" y="346373"/>
                  </a:cubicBezTo>
                  <a:lnTo>
                    <a:pt x="319040" y="346373"/>
                  </a:lnTo>
                  <a:cubicBezTo>
                    <a:pt x="319040" y="351022"/>
                    <a:pt x="319040" y="351022"/>
                    <a:pt x="320757" y="351022"/>
                  </a:cubicBezTo>
                  <a:lnTo>
                    <a:pt x="332784" y="351022"/>
                  </a:lnTo>
                  <a:cubicBezTo>
                    <a:pt x="332784" y="351022"/>
                    <a:pt x="332784" y="351022"/>
                    <a:pt x="332784" y="353056"/>
                  </a:cubicBezTo>
                  <a:lnTo>
                    <a:pt x="332784" y="367295"/>
                  </a:lnTo>
                  <a:cubicBezTo>
                    <a:pt x="332784" y="367295"/>
                    <a:pt x="332784" y="367295"/>
                    <a:pt x="334502" y="367295"/>
                  </a:cubicBezTo>
                  <a:lnTo>
                    <a:pt x="346526" y="367295"/>
                  </a:lnTo>
                  <a:cubicBezTo>
                    <a:pt x="346526" y="367295"/>
                    <a:pt x="346526" y="367295"/>
                    <a:pt x="346526" y="365261"/>
                  </a:cubicBezTo>
                  <a:lnTo>
                    <a:pt x="346526" y="351022"/>
                  </a:lnTo>
                  <a:cubicBezTo>
                    <a:pt x="346526" y="351022"/>
                    <a:pt x="346526" y="351022"/>
                    <a:pt x="348529" y="349860"/>
                  </a:cubicBezTo>
                  <a:lnTo>
                    <a:pt x="362560" y="341724"/>
                  </a:lnTo>
                  <a:cubicBezTo>
                    <a:pt x="362560" y="341724"/>
                    <a:pt x="362560" y="341724"/>
                    <a:pt x="362560" y="320802"/>
                  </a:cubicBezTo>
                  <a:cubicBezTo>
                    <a:pt x="357979" y="320802"/>
                    <a:pt x="357979" y="320802"/>
                    <a:pt x="357979" y="297555"/>
                  </a:cubicBezTo>
                  <a:cubicBezTo>
                    <a:pt x="357979" y="297555"/>
                    <a:pt x="357979" y="297555"/>
                    <a:pt x="359123" y="297555"/>
                  </a:cubicBezTo>
                  <a:lnTo>
                    <a:pt x="367141" y="297555"/>
                  </a:lnTo>
                  <a:cubicBezTo>
                    <a:pt x="367141" y="295231"/>
                    <a:pt x="367141" y="295231"/>
                    <a:pt x="387757" y="295231"/>
                  </a:cubicBezTo>
                  <a:cubicBezTo>
                    <a:pt x="387757" y="295231"/>
                    <a:pt x="387757" y="295231"/>
                    <a:pt x="387757" y="294068"/>
                  </a:cubicBezTo>
                  <a:lnTo>
                    <a:pt x="387757" y="285932"/>
                  </a:lnTo>
                  <a:cubicBezTo>
                    <a:pt x="387757" y="285932"/>
                    <a:pt x="387757" y="285932"/>
                    <a:pt x="389475" y="285932"/>
                  </a:cubicBezTo>
                  <a:lnTo>
                    <a:pt x="401499" y="285932"/>
                  </a:lnTo>
                  <a:cubicBezTo>
                    <a:pt x="401499" y="285932"/>
                    <a:pt x="401499" y="285932"/>
                    <a:pt x="401499" y="169700"/>
                  </a:cubicBezTo>
                  <a:cubicBezTo>
                    <a:pt x="401499" y="169700"/>
                    <a:pt x="401499" y="169700"/>
                    <a:pt x="402645" y="169700"/>
                  </a:cubicBezTo>
                  <a:lnTo>
                    <a:pt x="410661" y="169700"/>
                  </a:lnTo>
                  <a:cubicBezTo>
                    <a:pt x="410661" y="169700"/>
                    <a:pt x="410661" y="169700"/>
                    <a:pt x="410661" y="167375"/>
                  </a:cubicBezTo>
                  <a:lnTo>
                    <a:pt x="410661" y="151102"/>
                  </a:lnTo>
                  <a:cubicBezTo>
                    <a:pt x="412952" y="151102"/>
                    <a:pt x="412952" y="151102"/>
                    <a:pt x="412952" y="104609"/>
                  </a:cubicBezTo>
                  <a:cubicBezTo>
                    <a:pt x="412952" y="104609"/>
                    <a:pt x="412952" y="104609"/>
                    <a:pt x="414098" y="104609"/>
                  </a:cubicBezTo>
                  <a:lnTo>
                    <a:pt x="422114" y="104609"/>
                  </a:lnTo>
                  <a:cubicBezTo>
                    <a:pt x="422114" y="104609"/>
                    <a:pt x="422114" y="104609"/>
                    <a:pt x="422114" y="105772"/>
                  </a:cubicBezTo>
                  <a:lnTo>
                    <a:pt x="422114" y="113908"/>
                  </a:lnTo>
                  <a:cubicBezTo>
                    <a:pt x="426695" y="113908"/>
                    <a:pt x="426695" y="113908"/>
                    <a:pt x="426695" y="111583"/>
                  </a:cubicBezTo>
                  <a:lnTo>
                    <a:pt x="426695" y="95311"/>
                  </a:lnTo>
                  <a:cubicBezTo>
                    <a:pt x="426695" y="95311"/>
                    <a:pt x="426695" y="95311"/>
                    <a:pt x="428126" y="94730"/>
                  </a:cubicBezTo>
                  <a:lnTo>
                    <a:pt x="438148" y="90662"/>
                  </a:lnTo>
                  <a:cubicBezTo>
                    <a:pt x="438148" y="90662"/>
                    <a:pt x="438148" y="90662"/>
                    <a:pt x="439293" y="91243"/>
                  </a:cubicBezTo>
                  <a:lnTo>
                    <a:pt x="447310" y="95311"/>
                  </a:lnTo>
                  <a:cubicBezTo>
                    <a:pt x="447310" y="95311"/>
                    <a:pt x="447310" y="95311"/>
                    <a:pt x="449028" y="95311"/>
                  </a:cubicBezTo>
                  <a:lnTo>
                    <a:pt x="461054" y="95311"/>
                  </a:lnTo>
                  <a:cubicBezTo>
                    <a:pt x="461054" y="95311"/>
                    <a:pt x="461054" y="95311"/>
                    <a:pt x="461054" y="65090"/>
                  </a:cubicBezTo>
                  <a:cubicBezTo>
                    <a:pt x="461054" y="65090"/>
                    <a:pt x="461054" y="65090"/>
                    <a:pt x="462199" y="65090"/>
                  </a:cubicBezTo>
                  <a:lnTo>
                    <a:pt x="470215" y="65090"/>
                  </a:lnTo>
                  <a:cubicBezTo>
                    <a:pt x="470215" y="69740"/>
                    <a:pt x="470215" y="69740"/>
                    <a:pt x="471646" y="69740"/>
                  </a:cubicBezTo>
                  <a:lnTo>
                    <a:pt x="481669" y="69740"/>
                  </a:lnTo>
                  <a:cubicBezTo>
                    <a:pt x="481669" y="65090"/>
                    <a:pt x="481669" y="65090"/>
                    <a:pt x="482814" y="65090"/>
                  </a:cubicBezTo>
                  <a:lnTo>
                    <a:pt x="490831" y="65090"/>
                  </a:lnTo>
                  <a:cubicBezTo>
                    <a:pt x="490831" y="65090"/>
                    <a:pt x="490831" y="65090"/>
                    <a:pt x="490831" y="99960"/>
                  </a:cubicBezTo>
                  <a:cubicBezTo>
                    <a:pt x="490831" y="99960"/>
                    <a:pt x="490831" y="99960"/>
                    <a:pt x="492263" y="101122"/>
                  </a:cubicBezTo>
                  <a:lnTo>
                    <a:pt x="502284" y="109259"/>
                  </a:lnTo>
                  <a:cubicBezTo>
                    <a:pt x="499993" y="116233"/>
                    <a:pt x="499993" y="116233"/>
                    <a:pt x="525189" y="116233"/>
                  </a:cubicBezTo>
                  <a:cubicBezTo>
                    <a:pt x="525189" y="116233"/>
                    <a:pt x="525189" y="116233"/>
                    <a:pt x="525189" y="114780"/>
                  </a:cubicBezTo>
                  <a:lnTo>
                    <a:pt x="525189" y="104609"/>
                  </a:lnTo>
                  <a:cubicBezTo>
                    <a:pt x="525189" y="104609"/>
                    <a:pt x="525189" y="104609"/>
                    <a:pt x="554966" y="95311"/>
                  </a:cubicBezTo>
                  <a:cubicBezTo>
                    <a:pt x="554966" y="95311"/>
                    <a:pt x="554966" y="95311"/>
                    <a:pt x="554966" y="94149"/>
                  </a:cubicBezTo>
                  <a:lnTo>
                    <a:pt x="554966" y="86012"/>
                  </a:lnTo>
                  <a:cubicBezTo>
                    <a:pt x="554966" y="86012"/>
                    <a:pt x="554966" y="86012"/>
                    <a:pt x="555825" y="86012"/>
                  </a:cubicBezTo>
                  <a:lnTo>
                    <a:pt x="561838" y="86012"/>
                  </a:lnTo>
                  <a:cubicBezTo>
                    <a:pt x="561838" y="86012"/>
                    <a:pt x="561838" y="86012"/>
                    <a:pt x="561838" y="85141"/>
                  </a:cubicBezTo>
                  <a:lnTo>
                    <a:pt x="561838" y="79038"/>
                  </a:lnTo>
                  <a:cubicBezTo>
                    <a:pt x="561838" y="79038"/>
                    <a:pt x="561838" y="79038"/>
                    <a:pt x="564128" y="79038"/>
                  </a:cubicBezTo>
                  <a:lnTo>
                    <a:pt x="580162" y="79038"/>
                  </a:lnTo>
                  <a:cubicBezTo>
                    <a:pt x="580162" y="79038"/>
                    <a:pt x="580162" y="79038"/>
                    <a:pt x="580162" y="79910"/>
                  </a:cubicBezTo>
                  <a:lnTo>
                    <a:pt x="580162" y="86012"/>
                  </a:lnTo>
                  <a:cubicBezTo>
                    <a:pt x="580162" y="86012"/>
                    <a:pt x="580162" y="86012"/>
                    <a:pt x="581880" y="86012"/>
                  </a:cubicBezTo>
                  <a:lnTo>
                    <a:pt x="593906" y="86012"/>
                  </a:lnTo>
                  <a:cubicBezTo>
                    <a:pt x="593906" y="86012"/>
                    <a:pt x="593906" y="86012"/>
                    <a:pt x="593906" y="87756"/>
                  </a:cubicBezTo>
                  <a:lnTo>
                    <a:pt x="593906" y="99960"/>
                  </a:lnTo>
                  <a:cubicBezTo>
                    <a:pt x="593906" y="99960"/>
                    <a:pt x="593906" y="99960"/>
                    <a:pt x="619101" y="99960"/>
                  </a:cubicBezTo>
                  <a:cubicBezTo>
                    <a:pt x="619101" y="99960"/>
                    <a:pt x="619101" y="99960"/>
                    <a:pt x="619101" y="98798"/>
                  </a:cubicBezTo>
                  <a:lnTo>
                    <a:pt x="619101" y="90662"/>
                  </a:lnTo>
                  <a:cubicBezTo>
                    <a:pt x="619101" y="90662"/>
                    <a:pt x="619101" y="90662"/>
                    <a:pt x="620533" y="90662"/>
                  </a:cubicBezTo>
                  <a:lnTo>
                    <a:pt x="630554" y="90662"/>
                  </a:lnTo>
                  <a:cubicBezTo>
                    <a:pt x="630554" y="90662"/>
                    <a:pt x="630554" y="90662"/>
                    <a:pt x="630554" y="89499"/>
                  </a:cubicBezTo>
                  <a:lnTo>
                    <a:pt x="630554" y="81363"/>
                  </a:lnTo>
                  <a:cubicBezTo>
                    <a:pt x="630554" y="81363"/>
                    <a:pt x="630554" y="81363"/>
                    <a:pt x="632273" y="81363"/>
                  </a:cubicBezTo>
                  <a:lnTo>
                    <a:pt x="644297" y="81363"/>
                  </a:lnTo>
                  <a:cubicBezTo>
                    <a:pt x="644297" y="81363"/>
                    <a:pt x="644297" y="81363"/>
                    <a:pt x="644297" y="82525"/>
                  </a:cubicBezTo>
                  <a:lnTo>
                    <a:pt x="644297" y="90662"/>
                  </a:lnTo>
                  <a:cubicBezTo>
                    <a:pt x="648879" y="90662"/>
                    <a:pt x="648879" y="90662"/>
                    <a:pt x="648879" y="34870"/>
                  </a:cubicBezTo>
                  <a:cubicBezTo>
                    <a:pt x="648879" y="34870"/>
                    <a:pt x="648879" y="34870"/>
                    <a:pt x="751953" y="34870"/>
                  </a:cubicBezTo>
                  <a:cubicBezTo>
                    <a:pt x="751953" y="34870"/>
                    <a:pt x="751953" y="34870"/>
                    <a:pt x="751953" y="109259"/>
                  </a:cubicBezTo>
                  <a:cubicBezTo>
                    <a:pt x="751953" y="109259"/>
                    <a:pt x="751953" y="109259"/>
                    <a:pt x="754244" y="109259"/>
                  </a:cubicBezTo>
                  <a:lnTo>
                    <a:pt x="770278" y="109259"/>
                  </a:lnTo>
                  <a:cubicBezTo>
                    <a:pt x="770278" y="109259"/>
                    <a:pt x="770278" y="109259"/>
                    <a:pt x="770278" y="25571"/>
                  </a:cubicBezTo>
                  <a:cubicBezTo>
                    <a:pt x="770278" y="25571"/>
                    <a:pt x="770278" y="25571"/>
                    <a:pt x="793184" y="13948"/>
                  </a:cubicBezTo>
                  <a:cubicBezTo>
                    <a:pt x="793184" y="13948"/>
                    <a:pt x="793184" y="13948"/>
                    <a:pt x="822961" y="13948"/>
                  </a:cubicBezTo>
                  <a:cubicBezTo>
                    <a:pt x="822961" y="13948"/>
                    <a:pt x="822961" y="13948"/>
                    <a:pt x="824965" y="122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4152985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xmlns="" id="{AD1DE5BA-BA06-4EBF-9938-3F11999554D9}"/>
              </a:ext>
            </a:extLst>
          </p:cNvPr>
          <p:cNvSpPr/>
          <p:nvPr userDrawn="1"/>
        </p:nvSpPr>
        <p:spPr>
          <a:xfrm>
            <a:off x="2795451" y="3684257"/>
            <a:ext cx="6773112" cy="612000"/>
          </a:xfrm>
          <a:prstGeom prst="rect">
            <a:avLst/>
          </a:prstGeom>
          <a:solidFill>
            <a:schemeClr val="accent4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F7A08108-4EE6-461B-9FF3-F537D87628DE}"/>
              </a:ext>
            </a:extLst>
          </p:cNvPr>
          <p:cNvSpPr/>
          <p:nvPr userDrawn="1"/>
        </p:nvSpPr>
        <p:spPr>
          <a:xfrm>
            <a:off x="2795452" y="1518828"/>
            <a:ext cx="8674446" cy="612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xmlns="" id="{70B55793-022B-40B7-AD0E-44BFA6CCA944}"/>
              </a:ext>
            </a:extLst>
          </p:cNvPr>
          <p:cNvSpPr/>
          <p:nvPr userDrawn="1"/>
        </p:nvSpPr>
        <p:spPr>
          <a:xfrm>
            <a:off x="2795452" y="2240638"/>
            <a:ext cx="8040025" cy="612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AE96286A-6E16-47F3-8E5A-2F3D95830AF1}"/>
              </a:ext>
            </a:extLst>
          </p:cNvPr>
          <p:cNvSpPr/>
          <p:nvPr userDrawn="1"/>
        </p:nvSpPr>
        <p:spPr>
          <a:xfrm>
            <a:off x="2795452" y="2962448"/>
            <a:ext cx="7406569" cy="612000"/>
          </a:xfrm>
          <a:prstGeom prst="rect">
            <a:avLst/>
          </a:prstGeom>
          <a:solidFill>
            <a:schemeClr val="accent3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35068011-3E24-404B-997C-ABD66374BC7E}"/>
              </a:ext>
            </a:extLst>
          </p:cNvPr>
          <p:cNvSpPr/>
          <p:nvPr userDrawn="1"/>
        </p:nvSpPr>
        <p:spPr>
          <a:xfrm>
            <a:off x="0" y="4873507"/>
            <a:ext cx="12197796" cy="19888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2" name="Rounded Rectangle 39">
            <a:extLst>
              <a:ext uri="{FF2B5EF4-FFF2-40B4-BE49-F238E27FC236}">
                <a16:creationId xmlns:a16="http://schemas.microsoft.com/office/drawing/2014/main" xmlns="" id="{772F3716-E45D-42F3-9996-E6174CF372DE}"/>
              </a:ext>
            </a:extLst>
          </p:cNvPr>
          <p:cNvSpPr/>
          <p:nvPr userDrawn="1"/>
        </p:nvSpPr>
        <p:spPr>
          <a:xfrm rot="2483232">
            <a:off x="-67621" y="1813625"/>
            <a:ext cx="4223096" cy="5102585"/>
          </a:xfrm>
          <a:custGeom>
            <a:avLst/>
            <a:gdLst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11097 w 2194524"/>
              <a:gd name="connsiteY3" fmla="*/ 753742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48308 w 2194524"/>
              <a:gd name="connsiteY5" fmla="*/ 1898342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45453"/>
              <a:gd name="connsiteY0" fmla="*/ 41365 h 3010473"/>
              <a:gd name="connsiteX1" fmla="*/ 769866 w 2145453"/>
              <a:gd name="connsiteY1" fmla="*/ 0 h 3010473"/>
              <a:gd name="connsiteX2" fmla="*/ 911097 w 2145453"/>
              <a:gd name="connsiteY2" fmla="*/ 141231 h 3010473"/>
              <a:gd name="connsiteX3" fmla="*/ 960469 w 2145453"/>
              <a:gd name="connsiteY3" fmla="*/ 784060 h 3010473"/>
              <a:gd name="connsiteX4" fmla="*/ 1594794 w 2145453"/>
              <a:gd name="connsiteY4" fmla="*/ 789196 h 3010473"/>
              <a:gd name="connsiteX5" fmla="*/ 1848308 w 2145453"/>
              <a:gd name="connsiteY5" fmla="*/ 1898342 h 3010473"/>
              <a:gd name="connsiteX6" fmla="*/ 2145453 w 2145453"/>
              <a:gd name="connsiteY6" fmla="*/ 2249789 h 3010473"/>
              <a:gd name="connsiteX7" fmla="*/ 1488044 w 2145453"/>
              <a:gd name="connsiteY7" fmla="*/ 3010473 h 3010473"/>
              <a:gd name="connsiteX8" fmla="*/ 1136947 w 2145453"/>
              <a:gd name="connsiteY8" fmla="*/ 2468062 h 3010473"/>
              <a:gd name="connsiteX9" fmla="*/ 519460 w 2145453"/>
              <a:gd name="connsiteY9" fmla="*/ 2013663 h 3010473"/>
              <a:gd name="connsiteX10" fmla="*/ 0 w 2145453"/>
              <a:gd name="connsiteY10" fmla="*/ 1326467 h 3010473"/>
              <a:gd name="connsiteX11" fmla="*/ 628635 w 2145453"/>
              <a:gd name="connsiteY11" fmla="*/ 1589678 h 3010473"/>
              <a:gd name="connsiteX12" fmla="*/ 628635 w 2145453"/>
              <a:gd name="connsiteY12" fmla="*/ 141231 h 3010473"/>
              <a:gd name="connsiteX13" fmla="*/ 670001 w 2145453"/>
              <a:gd name="connsiteY13" fmla="*/ 41365 h 3010473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19460 w 2145453"/>
              <a:gd name="connsiteY9" fmla="*/ 2013663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710556 w 2145453"/>
              <a:gd name="connsiteY11" fmla="*/ 1634217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733305 w 2208757"/>
              <a:gd name="connsiteY0" fmla="*/ 41365 h 2912664"/>
              <a:gd name="connsiteX1" fmla="*/ 833170 w 2208757"/>
              <a:gd name="connsiteY1" fmla="*/ 0 h 2912664"/>
              <a:gd name="connsiteX2" fmla="*/ 974401 w 2208757"/>
              <a:gd name="connsiteY2" fmla="*/ 141231 h 2912664"/>
              <a:gd name="connsiteX3" fmla="*/ 1042827 w 2208757"/>
              <a:gd name="connsiteY3" fmla="*/ 863751 h 2912664"/>
              <a:gd name="connsiteX4" fmla="*/ 1642153 w 2208757"/>
              <a:gd name="connsiteY4" fmla="*/ 851069 h 2912664"/>
              <a:gd name="connsiteX5" fmla="*/ 1911612 w 2208757"/>
              <a:gd name="connsiteY5" fmla="*/ 1898342 h 2912664"/>
              <a:gd name="connsiteX6" fmla="*/ 2208757 w 2208757"/>
              <a:gd name="connsiteY6" fmla="*/ 2249789 h 2912664"/>
              <a:gd name="connsiteX7" fmla="*/ 1598547 w 2208757"/>
              <a:gd name="connsiteY7" fmla="*/ 2912664 h 2912664"/>
              <a:gd name="connsiteX8" fmla="*/ 1200251 w 2208757"/>
              <a:gd name="connsiteY8" fmla="*/ 2468062 h 2912664"/>
              <a:gd name="connsiteX9" fmla="*/ 593695 w 2208757"/>
              <a:gd name="connsiteY9" fmla="*/ 2073665 h 2912664"/>
              <a:gd name="connsiteX10" fmla="*/ 0 w 2208757"/>
              <a:gd name="connsiteY10" fmla="*/ 1399250 h 2912664"/>
              <a:gd name="connsiteX11" fmla="*/ 773860 w 2208757"/>
              <a:gd name="connsiteY11" fmla="*/ 1634217 h 2912664"/>
              <a:gd name="connsiteX12" fmla="*/ 691939 w 2208757"/>
              <a:gd name="connsiteY12" fmla="*/ 141231 h 2912664"/>
              <a:gd name="connsiteX13" fmla="*/ 733305 w 2208757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3204020"/>
              <a:gd name="connsiteX1" fmla="*/ 886969 w 2262556"/>
              <a:gd name="connsiteY1" fmla="*/ 0 h 3204020"/>
              <a:gd name="connsiteX2" fmla="*/ 1028200 w 2262556"/>
              <a:gd name="connsiteY2" fmla="*/ 141231 h 3204020"/>
              <a:gd name="connsiteX3" fmla="*/ 1096626 w 2262556"/>
              <a:gd name="connsiteY3" fmla="*/ 863751 h 3204020"/>
              <a:gd name="connsiteX4" fmla="*/ 1695952 w 2262556"/>
              <a:gd name="connsiteY4" fmla="*/ 851069 h 3204020"/>
              <a:gd name="connsiteX5" fmla="*/ 1965411 w 2262556"/>
              <a:gd name="connsiteY5" fmla="*/ 1898342 h 3204020"/>
              <a:gd name="connsiteX6" fmla="*/ 2262556 w 2262556"/>
              <a:gd name="connsiteY6" fmla="*/ 2249789 h 3204020"/>
              <a:gd name="connsiteX7" fmla="*/ 1875442 w 2262556"/>
              <a:gd name="connsiteY7" fmla="*/ 3204020 h 3204020"/>
              <a:gd name="connsiteX8" fmla="*/ 1254050 w 2262556"/>
              <a:gd name="connsiteY8" fmla="*/ 2468062 h 3204020"/>
              <a:gd name="connsiteX9" fmla="*/ 647494 w 2262556"/>
              <a:gd name="connsiteY9" fmla="*/ 2073665 h 3204020"/>
              <a:gd name="connsiteX10" fmla="*/ 0 w 2262556"/>
              <a:gd name="connsiteY10" fmla="*/ 1381959 h 3204020"/>
              <a:gd name="connsiteX11" fmla="*/ 827659 w 2262556"/>
              <a:gd name="connsiteY11" fmla="*/ 1634217 h 3204020"/>
              <a:gd name="connsiteX12" fmla="*/ 745738 w 2262556"/>
              <a:gd name="connsiteY12" fmla="*/ 141231 h 3204020"/>
              <a:gd name="connsiteX13" fmla="*/ 787104 w 2262556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35848"/>
              <a:gd name="connsiteY0" fmla="*/ 41365 h 3204020"/>
              <a:gd name="connsiteX1" fmla="*/ 886969 w 2635848"/>
              <a:gd name="connsiteY1" fmla="*/ 0 h 3204020"/>
              <a:gd name="connsiteX2" fmla="*/ 1028200 w 2635848"/>
              <a:gd name="connsiteY2" fmla="*/ 141231 h 3204020"/>
              <a:gd name="connsiteX3" fmla="*/ 1096626 w 2635848"/>
              <a:gd name="connsiteY3" fmla="*/ 863751 h 3204020"/>
              <a:gd name="connsiteX4" fmla="*/ 1695952 w 2635848"/>
              <a:gd name="connsiteY4" fmla="*/ 851069 h 3204020"/>
              <a:gd name="connsiteX5" fmla="*/ 1965411 w 2635848"/>
              <a:gd name="connsiteY5" fmla="*/ 1898342 h 3204020"/>
              <a:gd name="connsiteX6" fmla="*/ 2635848 w 2635848"/>
              <a:gd name="connsiteY6" fmla="*/ 2523197 h 3204020"/>
              <a:gd name="connsiteX7" fmla="*/ 1875442 w 2635848"/>
              <a:gd name="connsiteY7" fmla="*/ 3204020 h 3204020"/>
              <a:gd name="connsiteX8" fmla="*/ 1254050 w 2635848"/>
              <a:gd name="connsiteY8" fmla="*/ 2468062 h 3204020"/>
              <a:gd name="connsiteX9" fmla="*/ 647494 w 2635848"/>
              <a:gd name="connsiteY9" fmla="*/ 2073665 h 3204020"/>
              <a:gd name="connsiteX10" fmla="*/ 0 w 2635848"/>
              <a:gd name="connsiteY10" fmla="*/ 1381959 h 3204020"/>
              <a:gd name="connsiteX11" fmla="*/ 827659 w 2635848"/>
              <a:gd name="connsiteY11" fmla="*/ 1634217 h 3204020"/>
              <a:gd name="connsiteX12" fmla="*/ 745738 w 2635848"/>
              <a:gd name="connsiteY12" fmla="*/ 141231 h 3204020"/>
              <a:gd name="connsiteX13" fmla="*/ 787104 w 2635848"/>
              <a:gd name="connsiteY13" fmla="*/ 41365 h 3204020"/>
              <a:gd name="connsiteX0" fmla="*/ 787104 w 2651771"/>
              <a:gd name="connsiteY0" fmla="*/ 41365 h 3204020"/>
              <a:gd name="connsiteX1" fmla="*/ 886969 w 2651771"/>
              <a:gd name="connsiteY1" fmla="*/ 0 h 3204020"/>
              <a:gd name="connsiteX2" fmla="*/ 1028200 w 2651771"/>
              <a:gd name="connsiteY2" fmla="*/ 141231 h 3204020"/>
              <a:gd name="connsiteX3" fmla="*/ 1096626 w 2651771"/>
              <a:gd name="connsiteY3" fmla="*/ 863751 h 3204020"/>
              <a:gd name="connsiteX4" fmla="*/ 1695952 w 2651771"/>
              <a:gd name="connsiteY4" fmla="*/ 851069 h 3204020"/>
              <a:gd name="connsiteX5" fmla="*/ 1965411 w 2651771"/>
              <a:gd name="connsiteY5" fmla="*/ 1898342 h 3204020"/>
              <a:gd name="connsiteX6" fmla="*/ 2651771 w 2651771"/>
              <a:gd name="connsiteY6" fmla="*/ 2516454 h 3204020"/>
              <a:gd name="connsiteX7" fmla="*/ 1875442 w 2651771"/>
              <a:gd name="connsiteY7" fmla="*/ 3204020 h 3204020"/>
              <a:gd name="connsiteX8" fmla="*/ 1254050 w 2651771"/>
              <a:gd name="connsiteY8" fmla="*/ 2468062 h 3204020"/>
              <a:gd name="connsiteX9" fmla="*/ 647494 w 2651771"/>
              <a:gd name="connsiteY9" fmla="*/ 2073665 h 3204020"/>
              <a:gd name="connsiteX10" fmla="*/ 0 w 2651771"/>
              <a:gd name="connsiteY10" fmla="*/ 1381959 h 3204020"/>
              <a:gd name="connsiteX11" fmla="*/ 827659 w 2651771"/>
              <a:gd name="connsiteY11" fmla="*/ 1634217 h 3204020"/>
              <a:gd name="connsiteX12" fmla="*/ 745738 w 2651771"/>
              <a:gd name="connsiteY12" fmla="*/ 141231 h 3204020"/>
              <a:gd name="connsiteX13" fmla="*/ 787104 w 2651771"/>
              <a:gd name="connsiteY13" fmla="*/ 41365 h 32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51771" h="3204020">
                <a:moveTo>
                  <a:pt x="787104" y="41365"/>
                </a:moveTo>
                <a:cubicBezTo>
                  <a:pt x="812661" y="15808"/>
                  <a:pt x="847969" y="0"/>
                  <a:pt x="886969" y="0"/>
                </a:cubicBezTo>
                <a:cubicBezTo>
                  <a:pt x="964969" y="0"/>
                  <a:pt x="1028200" y="63231"/>
                  <a:pt x="1028200" y="141231"/>
                </a:cubicBezTo>
                <a:lnTo>
                  <a:pt x="1096626" y="863751"/>
                </a:lnTo>
                <a:cubicBezTo>
                  <a:pt x="1324950" y="817026"/>
                  <a:pt x="1594219" y="679679"/>
                  <a:pt x="1695952" y="851069"/>
                </a:cubicBezTo>
                <a:cubicBezTo>
                  <a:pt x="1896857" y="1284096"/>
                  <a:pt x="2012961" y="1443677"/>
                  <a:pt x="1965411" y="1898342"/>
                </a:cubicBezTo>
                <a:cubicBezTo>
                  <a:pt x="2062863" y="2027881"/>
                  <a:pt x="2521735" y="2407218"/>
                  <a:pt x="2651771" y="2516454"/>
                </a:cubicBezTo>
                <a:lnTo>
                  <a:pt x="1875442" y="3204020"/>
                </a:lnTo>
                <a:lnTo>
                  <a:pt x="1254050" y="2468062"/>
                </a:lnTo>
                <a:cubicBezTo>
                  <a:pt x="1117281" y="2338792"/>
                  <a:pt x="856388" y="2269133"/>
                  <a:pt x="647494" y="2073665"/>
                </a:cubicBezTo>
                <a:cubicBezTo>
                  <a:pt x="560013" y="2007911"/>
                  <a:pt x="439289" y="1645529"/>
                  <a:pt x="0" y="1381959"/>
                </a:cubicBezTo>
                <a:cubicBezTo>
                  <a:pt x="137000" y="1119373"/>
                  <a:pt x="679491" y="1549956"/>
                  <a:pt x="827659" y="1634217"/>
                </a:cubicBezTo>
                <a:lnTo>
                  <a:pt x="745738" y="141231"/>
                </a:lnTo>
                <a:cubicBezTo>
                  <a:pt x="745738" y="102231"/>
                  <a:pt x="761546" y="66923"/>
                  <a:pt x="787104" y="41365"/>
                </a:cubicBezTo>
                <a:close/>
              </a:path>
            </a:pathLst>
          </a:custGeom>
          <a:solidFill>
            <a:srgbClr val="F7DABA"/>
          </a:solidFill>
          <a:ln w="37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xmlns="" id="{F49343B5-4DD0-4DD6-A724-99AEB3EDFC59}"/>
              </a:ext>
            </a:extLst>
          </p:cNvPr>
          <p:cNvSpPr/>
          <p:nvPr userDrawn="1"/>
        </p:nvSpPr>
        <p:spPr>
          <a:xfrm>
            <a:off x="0" y="4347"/>
            <a:ext cx="12197796" cy="9807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0" y="134928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pic>
        <p:nvPicPr>
          <p:cNvPr id="20" name="Picture 2" descr="D:\Fullppt\PNG이미지\핸드폰2.png">
            <a:extLst>
              <a:ext uri="{FF2B5EF4-FFF2-40B4-BE49-F238E27FC236}">
                <a16:creationId xmlns:a16="http://schemas.microsoft.com/office/drawing/2014/main" xmlns="" id="{9B0CC621-4DF9-404F-A15B-72258B48D1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579006" y="1506785"/>
            <a:ext cx="3097075" cy="375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icture Placeholder 2">
            <a:extLst>
              <a:ext uri="{FF2B5EF4-FFF2-40B4-BE49-F238E27FC236}">
                <a16:creationId xmlns:a16="http://schemas.microsoft.com/office/drawing/2014/main" xmlns="" id="{580C7545-90AC-4A60-96DA-F91A324F4C1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20700000">
            <a:off x="1252337" y="1630206"/>
            <a:ext cx="1786145" cy="27590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3747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21AEC72C-3C89-4B08-B67E-E04E47BA30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7486" y="342900"/>
            <a:ext cx="5926499" cy="6172200"/>
          </a:xfrm>
          <a:custGeom>
            <a:avLst/>
            <a:gdLst>
              <a:gd name="connsiteX0" fmla="*/ 1240972 w 5926499"/>
              <a:gd name="connsiteY0" fmla="*/ 0 h 6172200"/>
              <a:gd name="connsiteX1" fmla="*/ 5926499 w 5926499"/>
              <a:gd name="connsiteY1" fmla="*/ 0 h 6172200"/>
              <a:gd name="connsiteX2" fmla="*/ 5926499 w 5926499"/>
              <a:gd name="connsiteY2" fmla="*/ 6172200 h 6172200"/>
              <a:gd name="connsiteX3" fmla="*/ 1240972 w 5926499"/>
              <a:gd name="connsiteY3" fmla="*/ 6172200 h 6172200"/>
              <a:gd name="connsiteX4" fmla="*/ 1240972 w 5926499"/>
              <a:gd name="connsiteY4" fmla="*/ 6015988 h 6172200"/>
              <a:gd name="connsiteX5" fmla="*/ 92399 w 5926499"/>
              <a:gd name="connsiteY5" fmla="*/ 6015988 h 6172200"/>
              <a:gd name="connsiteX6" fmla="*/ 92399 w 5926499"/>
              <a:gd name="connsiteY6" fmla="*/ 5938701 h 6172200"/>
              <a:gd name="connsiteX7" fmla="*/ 1240972 w 5926499"/>
              <a:gd name="connsiteY7" fmla="*/ 5938701 h 6172200"/>
              <a:gd name="connsiteX8" fmla="*/ 1240972 w 5926499"/>
              <a:gd name="connsiteY8" fmla="*/ 5859778 h 6172200"/>
              <a:gd name="connsiteX9" fmla="*/ 497028 w 5926499"/>
              <a:gd name="connsiteY9" fmla="*/ 5859778 h 6172200"/>
              <a:gd name="connsiteX10" fmla="*/ 497028 w 5926499"/>
              <a:gd name="connsiteY10" fmla="*/ 5668190 h 6172200"/>
              <a:gd name="connsiteX11" fmla="*/ 1240972 w 5926499"/>
              <a:gd name="connsiteY11" fmla="*/ 5668190 h 6172200"/>
              <a:gd name="connsiteX12" fmla="*/ 1240972 w 5926499"/>
              <a:gd name="connsiteY12" fmla="*/ 5589267 h 6172200"/>
              <a:gd name="connsiteX13" fmla="*/ 2775704 w 5926499"/>
              <a:gd name="connsiteY13" fmla="*/ 5589267 h 6172200"/>
              <a:gd name="connsiteX14" fmla="*/ 2775704 w 5926499"/>
              <a:gd name="connsiteY14" fmla="*/ 5511980 h 6172200"/>
              <a:gd name="connsiteX15" fmla="*/ 1240972 w 5926499"/>
              <a:gd name="connsiteY15" fmla="*/ 5511980 h 6172200"/>
              <a:gd name="connsiteX16" fmla="*/ 1240972 w 5926499"/>
              <a:gd name="connsiteY16" fmla="*/ 5222694 h 6172200"/>
              <a:gd name="connsiteX17" fmla="*/ 2993421 w 5926499"/>
              <a:gd name="connsiteY17" fmla="*/ 5222694 h 6172200"/>
              <a:gd name="connsiteX18" fmla="*/ 2993421 w 5926499"/>
              <a:gd name="connsiteY18" fmla="*/ 5031107 h 6172200"/>
              <a:gd name="connsiteX19" fmla="*/ 1240972 w 5926499"/>
              <a:gd name="connsiteY19" fmla="*/ 5031107 h 6172200"/>
              <a:gd name="connsiteX20" fmla="*/ 1240972 w 5926499"/>
              <a:gd name="connsiteY20" fmla="*/ 4922382 h 6172200"/>
              <a:gd name="connsiteX21" fmla="*/ 225578 w 5926499"/>
              <a:gd name="connsiteY21" fmla="*/ 4922382 h 6172200"/>
              <a:gd name="connsiteX22" fmla="*/ 225578 w 5926499"/>
              <a:gd name="connsiteY22" fmla="*/ 4845095 h 6172200"/>
              <a:gd name="connsiteX23" fmla="*/ 1240972 w 5926499"/>
              <a:gd name="connsiteY23" fmla="*/ 4845095 h 6172200"/>
              <a:gd name="connsiteX24" fmla="*/ 1240972 w 5926499"/>
              <a:gd name="connsiteY24" fmla="*/ 4721133 h 6172200"/>
              <a:gd name="connsiteX25" fmla="*/ 2181818 w 5926499"/>
              <a:gd name="connsiteY25" fmla="*/ 4721133 h 6172200"/>
              <a:gd name="connsiteX26" fmla="*/ 2181818 w 5926499"/>
              <a:gd name="connsiteY26" fmla="*/ 4655818 h 6172200"/>
              <a:gd name="connsiteX27" fmla="*/ 1240972 w 5926499"/>
              <a:gd name="connsiteY27" fmla="*/ 4655818 h 6172200"/>
              <a:gd name="connsiteX28" fmla="*/ 1240972 w 5926499"/>
              <a:gd name="connsiteY28" fmla="*/ 4516481 h 6172200"/>
              <a:gd name="connsiteX29" fmla="*/ 497028 w 5926499"/>
              <a:gd name="connsiteY29" fmla="*/ 4516481 h 6172200"/>
              <a:gd name="connsiteX30" fmla="*/ 497028 w 5926499"/>
              <a:gd name="connsiteY30" fmla="*/ 4439194 h 6172200"/>
              <a:gd name="connsiteX31" fmla="*/ 1240972 w 5926499"/>
              <a:gd name="connsiteY31" fmla="*/ 4439194 h 6172200"/>
              <a:gd name="connsiteX32" fmla="*/ 1240972 w 5926499"/>
              <a:gd name="connsiteY32" fmla="*/ 4321628 h 6172200"/>
              <a:gd name="connsiteX33" fmla="*/ 2347278 w 5926499"/>
              <a:gd name="connsiteY33" fmla="*/ 4321628 h 6172200"/>
              <a:gd name="connsiteX34" fmla="*/ 2347278 w 5926499"/>
              <a:gd name="connsiteY34" fmla="*/ 4130040 h 6172200"/>
              <a:gd name="connsiteX35" fmla="*/ 1240972 w 5926499"/>
              <a:gd name="connsiteY35" fmla="*/ 4130040 h 6172200"/>
              <a:gd name="connsiteX36" fmla="*/ 1240972 w 5926499"/>
              <a:gd name="connsiteY36" fmla="*/ 3828776 h 6172200"/>
              <a:gd name="connsiteX37" fmla="*/ 2347278 w 5926499"/>
              <a:gd name="connsiteY37" fmla="*/ 3828776 h 6172200"/>
              <a:gd name="connsiteX38" fmla="*/ 2347278 w 5926499"/>
              <a:gd name="connsiteY38" fmla="*/ 3751489 h 6172200"/>
              <a:gd name="connsiteX39" fmla="*/ 1240972 w 5926499"/>
              <a:gd name="connsiteY39" fmla="*/ 3751489 h 6172200"/>
              <a:gd name="connsiteX40" fmla="*/ 1240972 w 5926499"/>
              <a:gd name="connsiteY40" fmla="*/ 3567249 h 6172200"/>
              <a:gd name="connsiteX41" fmla="*/ 544605 w 5926499"/>
              <a:gd name="connsiteY41" fmla="*/ 3567249 h 6172200"/>
              <a:gd name="connsiteX42" fmla="*/ 544605 w 5926499"/>
              <a:gd name="connsiteY42" fmla="*/ 3279866 h 6172200"/>
              <a:gd name="connsiteX43" fmla="*/ 1240972 w 5926499"/>
              <a:gd name="connsiteY43" fmla="*/ 3279866 h 6172200"/>
              <a:gd name="connsiteX44" fmla="*/ 1240972 w 5926499"/>
              <a:gd name="connsiteY44" fmla="*/ 3141069 h 6172200"/>
              <a:gd name="connsiteX45" fmla="*/ 0 w 5926499"/>
              <a:gd name="connsiteY45" fmla="*/ 3141069 h 6172200"/>
              <a:gd name="connsiteX46" fmla="*/ 0 w 5926499"/>
              <a:gd name="connsiteY46" fmla="*/ 3063782 h 6172200"/>
              <a:gd name="connsiteX47" fmla="*/ 1240972 w 5926499"/>
              <a:gd name="connsiteY47" fmla="*/ 3063782 h 6172200"/>
              <a:gd name="connsiteX48" fmla="*/ 1240972 w 5926499"/>
              <a:gd name="connsiteY48" fmla="*/ 2942953 h 6172200"/>
              <a:gd name="connsiteX49" fmla="*/ 343464 w 5926499"/>
              <a:gd name="connsiteY49" fmla="*/ 2942953 h 6172200"/>
              <a:gd name="connsiteX50" fmla="*/ 343464 w 5926499"/>
              <a:gd name="connsiteY50" fmla="*/ 2865666 h 6172200"/>
              <a:gd name="connsiteX51" fmla="*/ 1240972 w 5926499"/>
              <a:gd name="connsiteY51" fmla="*/ 2865666 h 6172200"/>
              <a:gd name="connsiteX52" fmla="*/ 1240972 w 5926499"/>
              <a:gd name="connsiteY52" fmla="*/ 2770414 h 6172200"/>
              <a:gd name="connsiteX53" fmla="*/ 2020709 w 5926499"/>
              <a:gd name="connsiteY53" fmla="*/ 2770414 h 6172200"/>
              <a:gd name="connsiteX54" fmla="*/ 2020709 w 5926499"/>
              <a:gd name="connsiteY54" fmla="*/ 2705099 h 6172200"/>
              <a:gd name="connsiteX55" fmla="*/ 1240972 w 5926499"/>
              <a:gd name="connsiteY55" fmla="*/ 2705099 h 6172200"/>
              <a:gd name="connsiteX56" fmla="*/ 1240972 w 5926499"/>
              <a:gd name="connsiteY56" fmla="*/ 2453364 h 6172200"/>
              <a:gd name="connsiteX57" fmla="*/ 2113162 w 5926499"/>
              <a:gd name="connsiteY57" fmla="*/ 2453364 h 6172200"/>
              <a:gd name="connsiteX58" fmla="*/ 2113162 w 5926499"/>
              <a:gd name="connsiteY58" fmla="*/ 2261777 h 6172200"/>
              <a:gd name="connsiteX59" fmla="*/ 1240972 w 5926499"/>
              <a:gd name="connsiteY59" fmla="*/ 2261777 h 6172200"/>
              <a:gd name="connsiteX60" fmla="*/ 1240972 w 5926499"/>
              <a:gd name="connsiteY60" fmla="*/ 2065018 h 6172200"/>
              <a:gd name="connsiteX61" fmla="*/ 544605 w 5926499"/>
              <a:gd name="connsiteY61" fmla="*/ 2065018 h 6172200"/>
              <a:gd name="connsiteX62" fmla="*/ 544605 w 5926499"/>
              <a:gd name="connsiteY62" fmla="*/ 1999703 h 6172200"/>
              <a:gd name="connsiteX63" fmla="*/ 1240972 w 5926499"/>
              <a:gd name="connsiteY63" fmla="*/ 1999703 h 6172200"/>
              <a:gd name="connsiteX64" fmla="*/ 1240972 w 5926499"/>
              <a:gd name="connsiteY64" fmla="*/ 1794507 h 6172200"/>
              <a:gd name="connsiteX65" fmla="*/ 2587402 w 5926499"/>
              <a:gd name="connsiteY65" fmla="*/ 1794507 h 6172200"/>
              <a:gd name="connsiteX66" fmla="*/ 2587402 w 5926499"/>
              <a:gd name="connsiteY66" fmla="*/ 1717220 h 6172200"/>
              <a:gd name="connsiteX67" fmla="*/ 1240972 w 5926499"/>
              <a:gd name="connsiteY67" fmla="*/ 1717220 h 6172200"/>
              <a:gd name="connsiteX68" fmla="*/ 1240972 w 5926499"/>
              <a:gd name="connsiteY68" fmla="*/ 1582782 h 6172200"/>
              <a:gd name="connsiteX69" fmla="*/ 191589 w 5926499"/>
              <a:gd name="connsiteY69" fmla="*/ 1582782 h 6172200"/>
              <a:gd name="connsiteX70" fmla="*/ 191589 w 5926499"/>
              <a:gd name="connsiteY70" fmla="*/ 1391193 h 6172200"/>
              <a:gd name="connsiteX71" fmla="*/ 1240972 w 5926499"/>
              <a:gd name="connsiteY71" fmla="*/ 1391193 h 6172200"/>
              <a:gd name="connsiteX72" fmla="*/ 1240972 w 5926499"/>
              <a:gd name="connsiteY72" fmla="*/ 1256756 h 6172200"/>
              <a:gd name="connsiteX73" fmla="*/ 2981203 w 5926499"/>
              <a:gd name="connsiteY73" fmla="*/ 1256756 h 6172200"/>
              <a:gd name="connsiteX74" fmla="*/ 2981203 w 5926499"/>
              <a:gd name="connsiteY74" fmla="*/ 1179469 h 6172200"/>
              <a:gd name="connsiteX75" fmla="*/ 1240972 w 5926499"/>
              <a:gd name="connsiteY75" fmla="*/ 1179469 h 6172200"/>
              <a:gd name="connsiteX76" fmla="*/ 1240972 w 5926499"/>
              <a:gd name="connsiteY76" fmla="*/ 1024346 h 6172200"/>
              <a:gd name="connsiteX77" fmla="*/ 2051188 w 5926499"/>
              <a:gd name="connsiteY77" fmla="*/ 1024346 h 6172200"/>
              <a:gd name="connsiteX78" fmla="*/ 2051188 w 5926499"/>
              <a:gd name="connsiteY78" fmla="*/ 828402 h 6172200"/>
              <a:gd name="connsiteX79" fmla="*/ 1240972 w 5926499"/>
              <a:gd name="connsiteY79" fmla="*/ 828402 h 6172200"/>
              <a:gd name="connsiteX80" fmla="*/ 1240972 w 5926499"/>
              <a:gd name="connsiteY80" fmla="*/ 695597 h 6172200"/>
              <a:gd name="connsiteX81" fmla="*/ 579440 w 5926499"/>
              <a:gd name="connsiteY81" fmla="*/ 695597 h 6172200"/>
              <a:gd name="connsiteX82" fmla="*/ 579440 w 5926499"/>
              <a:gd name="connsiteY82" fmla="*/ 504009 h 6172200"/>
              <a:gd name="connsiteX83" fmla="*/ 1240972 w 5926499"/>
              <a:gd name="connsiteY83" fmla="*/ 504009 h 6172200"/>
              <a:gd name="connsiteX84" fmla="*/ 1240972 w 5926499"/>
              <a:gd name="connsiteY84" fmla="*/ 447943 h 6172200"/>
              <a:gd name="connsiteX85" fmla="*/ 977276 w 5926499"/>
              <a:gd name="connsiteY85" fmla="*/ 447943 h 6172200"/>
              <a:gd name="connsiteX86" fmla="*/ 977276 w 5926499"/>
              <a:gd name="connsiteY86" fmla="*/ 370656 h 6172200"/>
              <a:gd name="connsiteX87" fmla="*/ 1240972 w 5926499"/>
              <a:gd name="connsiteY87" fmla="*/ 370656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926499" h="6172200">
                <a:moveTo>
                  <a:pt x="1240972" y="0"/>
                </a:moveTo>
                <a:lnTo>
                  <a:pt x="5926499" y="0"/>
                </a:lnTo>
                <a:lnTo>
                  <a:pt x="5926499" y="6172200"/>
                </a:lnTo>
                <a:lnTo>
                  <a:pt x="1240972" y="6172200"/>
                </a:lnTo>
                <a:lnTo>
                  <a:pt x="1240972" y="6015988"/>
                </a:lnTo>
                <a:lnTo>
                  <a:pt x="92399" y="6015988"/>
                </a:lnTo>
                <a:lnTo>
                  <a:pt x="92399" y="5938701"/>
                </a:lnTo>
                <a:lnTo>
                  <a:pt x="1240972" y="5938701"/>
                </a:lnTo>
                <a:lnTo>
                  <a:pt x="1240972" y="5859778"/>
                </a:lnTo>
                <a:lnTo>
                  <a:pt x="497028" y="5859778"/>
                </a:lnTo>
                <a:lnTo>
                  <a:pt x="497028" y="5668190"/>
                </a:lnTo>
                <a:lnTo>
                  <a:pt x="1240972" y="5668190"/>
                </a:lnTo>
                <a:lnTo>
                  <a:pt x="1240972" y="5589267"/>
                </a:lnTo>
                <a:lnTo>
                  <a:pt x="2775704" y="5589267"/>
                </a:lnTo>
                <a:lnTo>
                  <a:pt x="2775704" y="5511980"/>
                </a:lnTo>
                <a:lnTo>
                  <a:pt x="1240972" y="5511980"/>
                </a:lnTo>
                <a:lnTo>
                  <a:pt x="1240972" y="5222694"/>
                </a:lnTo>
                <a:lnTo>
                  <a:pt x="2993421" y="5222694"/>
                </a:lnTo>
                <a:lnTo>
                  <a:pt x="2993421" y="5031107"/>
                </a:lnTo>
                <a:lnTo>
                  <a:pt x="1240972" y="5031107"/>
                </a:lnTo>
                <a:lnTo>
                  <a:pt x="1240972" y="4922382"/>
                </a:lnTo>
                <a:lnTo>
                  <a:pt x="225578" y="4922382"/>
                </a:lnTo>
                <a:lnTo>
                  <a:pt x="225578" y="4845095"/>
                </a:lnTo>
                <a:lnTo>
                  <a:pt x="1240972" y="4845095"/>
                </a:lnTo>
                <a:lnTo>
                  <a:pt x="1240972" y="4721133"/>
                </a:lnTo>
                <a:lnTo>
                  <a:pt x="2181818" y="4721133"/>
                </a:lnTo>
                <a:lnTo>
                  <a:pt x="2181818" y="4655818"/>
                </a:lnTo>
                <a:lnTo>
                  <a:pt x="1240972" y="4655818"/>
                </a:lnTo>
                <a:lnTo>
                  <a:pt x="1240972" y="4516481"/>
                </a:lnTo>
                <a:lnTo>
                  <a:pt x="497028" y="4516481"/>
                </a:lnTo>
                <a:lnTo>
                  <a:pt x="497028" y="4439194"/>
                </a:lnTo>
                <a:lnTo>
                  <a:pt x="1240972" y="4439194"/>
                </a:lnTo>
                <a:lnTo>
                  <a:pt x="1240972" y="4321628"/>
                </a:lnTo>
                <a:lnTo>
                  <a:pt x="2347278" y="4321628"/>
                </a:lnTo>
                <a:lnTo>
                  <a:pt x="2347278" y="4130040"/>
                </a:lnTo>
                <a:lnTo>
                  <a:pt x="1240972" y="4130040"/>
                </a:lnTo>
                <a:lnTo>
                  <a:pt x="1240972" y="3828776"/>
                </a:lnTo>
                <a:lnTo>
                  <a:pt x="2347278" y="3828776"/>
                </a:lnTo>
                <a:lnTo>
                  <a:pt x="2347278" y="3751489"/>
                </a:lnTo>
                <a:lnTo>
                  <a:pt x="1240972" y="3751489"/>
                </a:lnTo>
                <a:lnTo>
                  <a:pt x="1240972" y="3567249"/>
                </a:lnTo>
                <a:lnTo>
                  <a:pt x="544605" y="3567249"/>
                </a:lnTo>
                <a:lnTo>
                  <a:pt x="544605" y="3279866"/>
                </a:lnTo>
                <a:lnTo>
                  <a:pt x="1240972" y="3279866"/>
                </a:lnTo>
                <a:lnTo>
                  <a:pt x="1240972" y="3141069"/>
                </a:lnTo>
                <a:lnTo>
                  <a:pt x="0" y="3141069"/>
                </a:lnTo>
                <a:lnTo>
                  <a:pt x="0" y="3063782"/>
                </a:lnTo>
                <a:lnTo>
                  <a:pt x="1240972" y="3063782"/>
                </a:lnTo>
                <a:lnTo>
                  <a:pt x="1240972" y="2942953"/>
                </a:lnTo>
                <a:lnTo>
                  <a:pt x="343464" y="2942953"/>
                </a:lnTo>
                <a:lnTo>
                  <a:pt x="343464" y="2865666"/>
                </a:lnTo>
                <a:lnTo>
                  <a:pt x="1240972" y="2865666"/>
                </a:lnTo>
                <a:lnTo>
                  <a:pt x="1240972" y="2770414"/>
                </a:lnTo>
                <a:lnTo>
                  <a:pt x="2020709" y="2770414"/>
                </a:lnTo>
                <a:lnTo>
                  <a:pt x="2020709" y="2705099"/>
                </a:lnTo>
                <a:lnTo>
                  <a:pt x="1240972" y="2705099"/>
                </a:lnTo>
                <a:lnTo>
                  <a:pt x="1240972" y="2453364"/>
                </a:lnTo>
                <a:lnTo>
                  <a:pt x="2113162" y="2453364"/>
                </a:lnTo>
                <a:lnTo>
                  <a:pt x="2113162" y="2261777"/>
                </a:lnTo>
                <a:lnTo>
                  <a:pt x="1240972" y="2261777"/>
                </a:lnTo>
                <a:lnTo>
                  <a:pt x="1240972" y="2065018"/>
                </a:lnTo>
                <a:lnTo>
                  <a:pt x="544605" y="2065018"/>
                </a:lnTo>
                <a:lnTo>
                  <a:pt x="544605" y="1999703"/>
                </a:lnTo>
                <a:lnTo>
                  <a:pt x="1240972" y="1999703"/>
                </a:lnTo>
                <a:lnTo>
                  <a:pt x="1240972" y="1794507"/>
                </a:lnTo>
                <a:lnTo>
                  <a:pt x="2587402" y="1794507"/>
                </a:lnTo>
                <a:lnTo>
                  <a:pt x="2587402" y="1717220"/>
                </a:lnTo>
                <a:lnTo>
                  <a:pt x="1240972" y="1717220"/>
                </a:lnTo>
                <a:lnTo>
                  <a:pt x="1240972" y="1582782"/>
                </a:lnTo>
                <a:lnTo>
                  <a:pt x="191589" y="1582782"/>
                </a:lnTo>
                <a:lnTo>
                  <a:pt x="191589" y="1391193"/>
                </a:lnTo>
                <a:lnTo>
                  <a:pt x="1240972" y="1391193"/>
                </a:lnTo>
                <a:lnTo>
                  <a:pt x="1240972" y="1256756"/>
                </a:lnTo>
                <a:lnTo>
                  <a:pt x="2981203" y="1256756"/>
                </a:lnTo>
                <a:lnTo>
                  <a:pt x="2981203" y="1179469"/>
                </a:lnTo>
                <a:lnTo>
                  <a:pt x="1240972" y="1179469"/>
                </a:lnTo>
                <a:lnTo>
                  <a:pt x="1240972" y="1024346"/>
                </a:lnTo>
                <a:lnTo>
                  <a:pt x="2051188" y="1024346"/>
                </a:lnTo>
                <a:lnTo>
                  <a:pt x="2051188" y="828402"/>
                </a:lnTo>
                <a:lnTo>
                  <a:pt x="1240972" y="828402"/>
                </a:lnTo>
                <a:lnTo>
                  <a:pt x="1240972" y="695597"/>
                </a:lnTo>
                <a:lnTo>
                  <a:pt x="579440" y="695597"/>
                </a:lnTo>
                <a:lnTo>
                  <a:pt x="579440" y="504009"/>
                </a:lnTo>
                <a:lnTo>
                  <a:pt x="1240972" y="504009"/>
                </a:lnTo>
                <a:lnTo>
                  <a:pt x="1240972" y="447943"/>
                </a:lnTo>
                <a:lnTo>
                  <a:pt x="977276" y="447943"/>
                </a:lnTo>
                <a:lnTo>
                  <a:pt x="977276" y="370656"/>
                </a:lnTo>
                <a:lnTo>
                  <a:pt x="1240972" y="370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5192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4D106799-229B-4525-BC1C-945C3FD11C08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46094" y="1"/>
            <a:ext cx="3901012" cy="164989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B8557D-6C5D-4EFB-871A-8763D6EB679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6094" y="5208103"/>
            <a:ext cx="3901012" cy="164989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2746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B7E7120-FAAE-44F5-AACF-991BD125A6D7}"/>
              </a:ext>
            </a:extLst>
          </p:cNvPr>
          <p:cNvSpPr/>
          <p:nvPr userDrawn="1"/>
        </p:nvSpPr>
        <p:spPr>
          <a:xfrm>
            <a:off x="7280548" y="5979856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5EB969EB-0B65-4D1F-AA88-6C4DF2393956}"/>
              </a:ext>
            </a:extLst>
          </p:cNvPr>
          <p:cNvSpPr/>
          <p:nvPr userDrawn="1"/>
        </p:nvSpPr>
        <p:spPr>
          <a:xfrm>
            <a:off x="1414" y="5445352"/>
            <a:ext cx="12190587" cy="20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xmlns="" id="{51B7096F-D553-42E4-BCC1-F83D5003D11A}"/>
              </a:ext>
            </a:extLst>
          </p:cNvPr>
          <p:cNvSpPr/>
          <p:nvPr userDrawn="1"/>
        </p:nvSpPr>
        <p:spPr>
          <a:xfrm>
            <a:off x="1414" y="5778002"/>
            <a:ext cx="12190587" cy="208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5314F97C-C141-467A-991D-DC4595FFA343}"/>
              </a:ext>
            </a:extLst>
          </p:cNvPr>
          <p:cNvSpPr/>
          <p:nvPr userDrawn="1"/>
        </p:nvSpPr>
        <p:spPr>
          <a:xfrm>
            <a:off x="1414" y="5112702"/>
            <a:ext cx="12190587" cy="208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6F0787BA-C7F4-402E-86B4-3A6915FE94FB}"/>
              </a:ext>
            </a:extLst>
          </p:cNvPr>
          <p:cNvSpPr/>
          <p:nvPr userDrawn="1"/>
        </p:nvSpPr>
        <p:spPr>
          <a:xfrm>
            <a:off x="1414" y="4780052"/>
            <a:ext cx="12190587" cy="208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B79AFEE-C350-4996-ACF0-82F8F6C171D6}"/>
              </a:ext>
            </a:extLst>
          </p:cNvPr>
          <p:cNvGrpSpPr/>
          <p:nvPr userDrawn="1"/>
        </p:nvGrpSpPr>
        <p:grpSpPr>
          <a:xfrm>
            <a:off x="6932024" y="1497102"/>
            <a:ext cx="4495596" cy="4776801"/>
            <a:chOff x="6446339" y="1280897"/>
            <a:chExt cx="4320717" cy="528517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09DB13DA-DABB-42AD-8C79-B92DB5C2A07E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869804C-4A6D-4BE0-86D7-115D8C64A339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7DF8F04-5A6E-4AF0-8EFB-A5416AA5E3E7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35816A8E-B875-4F6A-8304-5ADE7C4AFB71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D11A5B2-8B0B-46AD-91FA-92D6EBE8DBF8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85C827BF-AB2F-4FE6-BEAC-957A3AE70E93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733A9A79-3428-4B12-B9FF-3C880B01EC68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그림 개체 틀 2">
            <a:extLst>
              <a:ext uri="{FF2B5EF4-FFF2-40B4-BE49-F238E27FC236}">
                <a16:creationId xmlns:a16="http://schemas.microsoft.com/office/drawing/2014/main" xmlns="" id="{72A26D6A-3B50-4763-ADCC-F133F62B9B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7968" y="1775610"/>
            <a:ext cx="4109140" cy="3097694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  <a:gd name="connsiteX0" fmla="*/ 97710 w 3083017"/>
              <a:gd name="connsiteY0" fmla="*/ 691559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97710 w 3083017"/>
              <a:gd name="connsiteY4" fmla="*/ 691559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97710" y="691559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97710" y="6915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xmlns="" id="{7D21F174-8916-4585-BFC0-6484AE81EE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56917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4847861" y="4558"/>
            <a:ext cx="7344139" cy="6863603"/>
          </a:xfrm>
          <a:custGeom>
            <a:avLst/>
            <a:gdLst>
              <a:gd name="connsiteX0" fmla="*/ 0 w 4572000"/>
              <a:gd name="connsiteY0" fmla="*/ 0 h 5140082"/>
              <a:gd name="connsiteX1" fmla="*/ 4572000 w 4572000"/>
              <a:gd name="connsiteY1" fmla="*/ 0 h 5140082"/>
              <a:gd name="connsiteX2" fmla="*/ 4572000 w 4572000"/>
              <a:gd name="connsiteY2" fmla="*/ 5140082 h 5140082"/>
              <a:gd name="connsiteX3" fmla="*/ 0 w 4572000"/>
              <a:gd name="connsiteY3" fmla="*/ 5140082 h 5140082"/>
              <a:gd name="connsiteX4" fmla="*/ 0 w 4572000"/>
              <a:gd name="connsiteY4" fmla="*/ 0 h 5140082"/>
              <a:gd name="connsiteX0" fmla="*/ 502920 w 4572000"/>
              <a:gd name="connsiteY0" fmla="*/ 0 h 5147702"/>
              <a:gd name="connsiteX1" fmla="*/ 4572000 w 4572000"/>
              <a:gd name="connsiteY1" fmla="*/ 7620 h 5147702"/>
              <a:gd name="connsiteX2" fmla="*/ 4572000 w 4572000"/>
              <a:gd name="connsiteY2" fmla="*/ 5147702 h 5147702"/>
              <a:gd name="connsiteX3" fmla="*/ 0 w 4572000"/>
              <a:gd name="connsiteY3" fmla="*/ 5147702 h 5147702"/>
              <a:gd name="connsiteX4" fmla="*/ 502920 w 4572000"/>
              <a:gd name="connsiteY4" fmla="*/ 0 h 5147702"/>
              <a:gd name="connsiteX0" fmla="*/ 480060 w 4572000"/>
              <a:gd name="connsiteY0" fmla="*/ 0 h 5140082"/>
              <a:gd name="connsiteX1" fmla="*/ 4572000 w 4572000"/>
              <a:gd name="connsiteY1" fmla="*/ 0 h 5140082"/>
              <a:gd name="connsiteX2" fmla="*/ 4572000 w 4572000"/>
              <a:gd name="connsiteY2" fmla="*/ 5140082 h 5140082"/>
              <a:gd name="connsiteX3" fmla="*/ 0 w 4572000"/>
              <a:gd name="connsiteY3" fmla="*/ 5140082 h 5140082"/>
              <a:gd name="connsiteX4" fmla="*/ 480060 w 4572000"/>
              <a:gd name="connsiteY4" fmla="*/ 0 h 5140082"/>
              <a:gd name="connsiteX0" fmla="*/ 1402080 w 5494020"/>
              <a:gd name="connsiteY0" fmla="*/ 0 h 5147702"/>
              <a:gd name="connsiteX1" fmla="*/ 5494020 w 5494020"/>
              <a:gd name="connsiteY1" fmla="*/ 0 h 5147702"/>
              <a:gd name="connsiteX2" fmla="*/ 5494020 w 5494020"/>
              <a:gd name="connsiteY2" fmla="*/ 5140082 h 5147702"/>
              <a:gd name="connsiteX3" fmla="*/ 0 w 5494020"/>
              <a:gd name="connsiteY3" fmla="*/ 5147702 h 5147702"/>
              <a:gd name="connsiteX4" fmla="*/ 1402080 w 5494020"/>
              <a:gd name="connsiteY4" fmla="*/ 0 h 5147702"/>
              <a:gd name="connsiteX0" fmla="*/ 1706880 w 5494020"/>
              <a:gd name="connsiteY0" fmla="*/ 0 h 5147702"/>
              <a:gd name="connsiteX1" fmla="*/ 5494020 w 5494020"/>
              <a:gd name="connsiteY1" fmla="*/ 0 h 5147702"/>
              <a:gd name="connsiteX2" fmla="*/ 5494020 w 5494020"/>
              <a:gd name="connsiteY2" fmla="*/ 5140082 h 5147702"/>
              <a:gd name="connsiteX3" fmla="*/ 0 w 5494020"/>
              <a:gd name="connsiteY3" fmla="*/ 5147702 h 5147702"/>
              <a:gd name="connsiteX4" fmla="*/ 1706880 w 5494020"/>
              <a:gd name="connsiteY4" fmla="*/ 0 h 514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4020" h="5147702">
                <a:moveTo>
                  <a:pt x="1706880" y="0"/>
                </a:moveTo>
                <a:lnTo>
                  <a:pt x="5494020" y="0"/>
                </a:lnTo>
                <a:lnTo>
                  <a:pt x="5494020" y="5140082"/>
                </a:lnTo>
                <a:lnTo>
                  <a:pt x="0" y="5147702"/>
                </a:lnTo>
                <a:lnTo>
                  <a:pt x="170688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3776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xmlns="" id="{B5EC7ADC-67F9-4D30-A972-0F2B88D079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4276" y="1714872"/>
            <a:ext cx="3570781" cy="4314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108000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180D3340-5DD9-49E8-A07D-B011C94832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34526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01643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سو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D63C985-D59B-CEF3-4443-2B9D41BC187C}"/>
              </a:ext>
            </a:extLst>
          </p:cNvPr>
          <p:cNvSpPr/>
          <p:nvPr userDrawn="1"/>
        </p:nvSpPr>
        <p:spPr>
          <a:xfrm>
            <a:off x="134198" y="239476"/>
            <a:ext cx="9193124" cy="6459291"/>
          </a:xfrm>
          <a:prstGeom prst="roundRect">
            <a:avLst>
              <a:gd name="adj" fmla="val 1893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362670C-B330-9D0B-B48C-1EF9004F87BD}"/>
              </a:ext>
            </a:extLst>
          </p:cNvPr>
          <p:cNvSpPr/>
          <p:nvPr userDrawn="1"/>
        </p:nvSpPr>
        <p:spPr>
          <a:xfrm>
            <a:off x="360640" y="71771"/>
            <a:ext cx="8737564" cy="434991"/>
          </a:xfrm>
          <a:prstGeom prst="rect">
            <a:avLst/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1BCB148-E1F1-19DB-3C3B-E358AE75C37E}"/>
              </a:ext>
            </a:extLst>
          </p:cNvPr>
          <p:cNvSpPr/>
          <p:nvPr userDrawn="1"/>
        </p:nvSpPr>
        <p:spPr>
          <a:xfrm>
            <a:off x="9496926" y="0"/>
            <a:ext cx="269250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4537DF36-795F-42C4-5756-C364399EDD1D}"/>
              </a:ext>
            </a:extLst>
          </p:cNvPr>
          <p:cNvSpPr/>
          <p:nvPr userDrawn="1"/>
        </p:nvSpPr>
        <p:spPr>
          <a:xfrm>
            <a:off x="10562416" y="1736873"/>
            <a:ext cx="563852" cy="4394360"/>
          </a:xfrm>
          <a:custGeom>
            <a:avLst/>
            <a:gdLst>
              <a:gd name="connsiteX0" fmla="*/ 0 w 563852"/>
              <a:gd name="connsiteY0" fmla="*/ 0 h 4394360"/>
              <a:gd name="connsiteX1" fmla="*/ 563852 w 563852"/>
              <a:gd name="connsiteY1" fmla="*/ 0 h 4394360"/>
              <a:gd name="connsiteX2" fmla="*/ 563852 w 563852"/>
              <a:gd name="connsiteY2" fmla="*/ 305346 h 4394360"/>
              <a:gd name="connsiteX3" fmla="*/ 456952 w 563852"/>
              <a:gd name="connsiteY3" fmla="*/ 305346 h 4394360"/>
              <a:gd name="connsiteX4" fmla="*/ 356747 w 563852"/>
              <a:gd name="connsiteY4" fmla="*/ 405551 h 4394360"/>
              <a:gd name="connsiteX5" fmla="*/ 456952 w 563852"/>
              <a:gd name="connsiteY5" fmla="*/ 505756 h 4394360"/>
              <a:gd name="connsiteX6" fmla="*/ 563852 w 563852"/>
              <a:gd name="connsiteY6" fmla="*/ 505756 h 4394360"/>
              <a:gd name="connsiteX7" fmla="*/ 563852 w 563852"/>
              <a:gd name="connsiteY7" fmla="*/ 1184167 h 4394360"/>
              <a:gd name="connsiteX8" fmla="*/ 456952 w 563852"/>
              <a:gd name="connsiteY8" fmla="*/ 1184167 h 4394360"/>
              <a:gd name="connsiteX9" fmla="*/ 356747 w 563852"/>
              <a:gd name="connsiteY9" fmla="*/ 1284372 h 4394360"/>
              <a:gd name="connsiteX10" fmla="*/ 456952 w 563852"/>
              <a:gd name="connsiteY10" fmla="*/ 1384577 h 4394360"/>
              <a:gd name="connsiteX11" fmla="*/ 563852 w 563852"/>
              <a:gd name="connsiteY11" fmla="*/ 1384577 h 4394360"/>
              <a:gd name="connsiteX12" fmla="*/ 563852 w 563852"/>
              <a:gd name="connsiteY12" fmla="*/ 2062988 h 4394360"/>
              <a:gd name="connsiteX13" fmla="*/ 456952 w 563852"/>
              <a:gd name="connsiteY13" fmla="*/ 2062988 h 4394360"/>
              <a:gd name="connsiteX14" fmla="*/ 356747 w 563852"/>
              <a:gd name="connsiteY14" fmla="*/ 2163193 h 4394360"/>
              <a:gd name="connsiteX15" fmla="*/ 456952 w 563852"/>
              <a:gd name="connsiteY15" fmla="*/ 2263398 h 4394360"/>
              <a:gd name="connsiteX16" fmla="*/ 563852 w 563852"/>
              <a:gd name="connsiteY16" fmla="*/ 2263398 h 4394360"/>
              <a:gd name="connsiteX17" fmla="*/ 563852 w 563852"/>
              <a:gd name="connsiteY17" fmla="*/ 2941809 h 4394360"/>
              <a:gd name="connsiteX18" fmla="*/ 456952 w 563852"/>
              <a:gd name="connsiteY18" fmla="*/ 2941809 h 4394360"/>
              <a:gd name="connsiteX19" fmla="*/ 356747 w 563852"/>
              <a:gd name="connsiteY19" fmla="*/ 3042014 h 4394360"/>
              <a:gd name="connsiteX20" fmla="*/ 456952 w 563852"/>
              <a:gd name="connsiteY20" fmla="*/ 3142219 h 4394360"/>
              <a:gd name="connsiteX21" fmla="*/ 563852 w 563852"/>
              <a:gd name="connsiteY21" fmla="*/ 3142219 h 4394360"/>
              <a:gd name="connsiteX22" fmla="*/ 563852 w 563852"/>
              <a:gd name="connsiteY22" fmla="*/ 3820630 h 4394360"/>
              <a:gd name="connsiteX23" fmla="*/ 456952 w 563852"/>
              <a:gd name="connsiteY23" fmla="*/ 3820630 h 4394360"/>
              <a:gd name="connsiteX24" fmla="*/ 356747 w 563852"/>
              <a:gd name="connsiteY24" fmla="*/ 3920835 h 4394360"/>
              <a:gd name="connsiteX25" fmla="*/ 456952 w 563852"/>
              <a:gd name="connsiteY25" fmla="*/ 4021040 h 4394360"/>
              <a:gd name="connsiteX26" fmla="*/ 563852 w 563852"/>
              <a:gd name="connsiteY26" fmla="*/ 4021040 h 4394360"/>
              <a:gd name="connsiteX27" fmla="*/ 563852 w 563852"/>
              <a:gd name="connsiteY27" fmla="*/ 4394360 h 4394360"/>
              <a:gd name="connsiteX28" fmla="*/ 0 w 563852"/>
              <a:gd name="connsiteY28" fmla="*/ 4394360 h 4394360"/>
              <a:gd name="connsiteX29" fmla="*/ 0 w 563852"/>
              <a:gd name="connsiteY29" fmla="*/ 4021040 h 4394360"/>
              <a:gd name="connsiteX30" fmla="*/ 106901 w 563852"/>
              <a:gd name="connsiteY30" fmla="*/ 4021040 h 4394360"/>
              <a:gd name="connsiteX31" fmla="*/ 207106 w 563852"/>
              <a:gd name="connsiteY31" fmla="*/ 3920835 h 4394360"/>
              <a:gd name="connsiteX32" fmla="*/ 106901 w 563852"/>
              <a:gd name="connsiteY32" fmla="*/ 3820630 h 4394360"/>
              <a:gd name="connsiteX33" fmla="*/ 0 w 563852"/>
              <a:gd name="connsiteY33" fmla="*/ 3820630 h 4394360"/>
              <a:gd name="connsiteX34" fmla="*/ 0 w 563852"/>
              <a:gd name="connsiteY34" fmla="*/ 3142219 h 4394360"/>
              <a:gd name="connsiteX35" fmla="*/ 106901 w 563852"/>
              <a:gd name="connsiteY35" fmla="*/ 3142219 h 4394360"/>
              <a:gd name="connsiteX36" fmla="*/ 207106 w 563852"/>
              <a:gd name="connsiteY36" fmla="*/ 3042014 h 4394360"/>
              <a:gd name="connsiteX37" fmla="*/ 106901 w 563852"/>
              <a:gd name="connsiteY37" fmla="*/ 2941809 h 4394360"/>
              <a:gd name="connsiteX38" fmla="*/ 0 w 563852"/>
              <a:gd name="connsiteY38" fmla="*/ 2941809 h 4394360"/>
              <a:gd name="connsiteX39" fmla="*/ 0 w 563852"/>
              <a:gd name="connsiteY39" fmla="*/ 2263398 h 4394360"/>
              <a:gd name="connsiteX40" fmla="*/ 106901 w 563852"/>
              <a:gd name="connsiteY40" fmla="*/ 2263398 h 4394360"/>
              <a:gd name="connsiteX41" fmla="*/ 207106 w 563852"/>
              <a:gd name="connsiteY41" fmla="*/ 2163193 h 4394360"/>
              <a:gd name="connsiteX42" fmla="*/ 106901 w 563852"/>
              <a:gd name="connsiteY42" fmla="*/ 2062988 h 4394360"/>
              <a:gd name="connsiteX43" fmla="*/ 0 w 563852"/>
              <a:gd name="connsiteY43" fmla="*/ 2062988 h 4394360"/>
              <a:gd name="connsiteX44" fmla="*/ 0 w 563852"/>
              <a:gd name="connsiteY44" fmla="*/ 1384577 h 4394360"/>
              <a:gd name="connsiteX45" fmla="*/ 106901 w 563852"/>
              <a:gd name="connsiteY45" fmla="*/ 1384577 h 4394360"/>
              <a:gd name="connsiteX46" fmla="*/ 207106 w 563852"/>
              <a:gd name="connsiteY46" fmla="*/ 1284372 h 4394360"/>
              <a:gd name="connsiteX47" fmla="*/ 106901 w 563852"/>
              <a:gd name="connsiteY47" fmla="*/ 1184167 h 4394360"/>
              <a:gd name="connsiteX48" fmla="*/ 0 w 563852"/>
              <a:gd name="connsiteY48" fmla="*/ 1184167 h 4394360"/>
              <a:gd name="connsiteX49" fmla="*/ 0 w 563852"/>
              <a:gd name="connsiteY49" fmla="*/ 505756 h 4394360"/>
              <a:gd name="connsiteX50" fmla="*/ 106901 w 563852"/>
              <a:gd name="connsiteY50" fmla="*/ 505756 h 4394360"/>
              <a:gd name="connsiteX51" fmla="*/ 207106 w 563852"/>
              <a:gd name="connsiteY51" fmla="*/ 405551 h 4394360"/>
              <a:gd name="connsiteX52" fmla="*/ 106901 w 563852"/>
              <a:gd name="connsiteY52" fmla="*/ 305346 h 4394360"/>
              <a:gd name="connsiteX53" fmla="*/ 0 w 563852"/>
              <a:gd name="connsiteY53" fmla="*/ 305346 h 43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3852" h="4394360">
                <a:moveTo>
                  <a:pt x="0" y="0"/>
                </a:moveTo>
                <a:lnTo>
                  <a:pt x="563852" y="0"/>
                </a:lnTo>
                <a:lnTo>
                  <a:pt x="563852" y="305346"/>
                </a:lnTo>
                <a:lnTo>
                  <a:pt x="456952" y="305346"/>
                </a:lnTo>
                <a:cubicBezTo>
                  <a:pt x="401610" y="305346"/>
                  <a:pt x="356747" y="350209"/>
                  <a:pt x="356747" y="405551"/>
                </a:cubicBezTo>
                <a:cubicBezTo>
                  <a:pt x="356747" y="460893"/>
                  <a:pt x="401610" y="505756"/>
                  <a:pt x="456952" y="505756"/>
                </a:cubicBezTo>
                <a:lnTo>
                  <a:pt x="563852" y="505756"/>
                </a:lnTo>
                <a:lnTo>
                  <a:pt x="563852" y="1184167"/>
                </a:lnTo>
                <a:lnTo>
                  <a:pt x="456952" y="1184167"/>
                </a:lnTo>
                <a:cubicBezTo>
                  <a:pt x="401610" y="1184167"/>
                  <a:pt x="356747" y="1229030"/>
                  <a:pt x="356747" y="1284372"/>
                </a:cubicBezTo>
                <a:cubicBezTo>
                  <a:pt x="356747" y="1339714"/>
                  <a:pt x="401610" y="1384577"/>
                  <a:pt x="456952" y="1384577"/>
                </a:cubicBezTo>
                <a:lnTo>
                  <a:pt x="563852" y="1384577"/>
                </a:lnTo>
                <a:lnTo>
                  <a:pt x="563852" y="2062988"/>
                </a:lnTo>
                <a:lnTo>
                  <a:pt x="456952" y="2062988"/>
                </a:lnTo>
                <a:cubicBezTo>
                  <a:pt x="401610" y="2062988"/>
                  <a:pt x="356747" y="2107851"/>
                  <a:pt x="356747" y="2163193"/>
                </a:cubicBezTo>
                <a:cubicBezTo>
                  <a:pt x="356747" y="2218535"/>
                  <a:pt x="401610" y="2263398"/>
                  <a:pt x="456952" y="2263398"/>
                </a:cubicBezTo>
                <a:lnTo>
                  <a:pt x="563852" y="2263398"/>
                </a:lnTo>
                <a:lnTo>
                  <a:pt x="563852" y="2941809"/>
                </a:lnTo>
                <a:lnTo>
                  <a:pt x="456952" y="2941809"/>
                </a:lnTo>
                <a:cubicBezTo>
                  <a:pt x="401610" y="2941809"/>
                  <a:pt x="356747" y="2986672"/>
                  <a:pt x="356747" y="3042014"/>
                </a:cubicBezTo>
                <a:cubicBezTo>
                  <a:pt x="356747" y="3097356"/>
                  <a:pt x="401610" y="3142219"/>
                  <a:pt x="456952" y="3142219"/>
                </a:cubicBezTo>
                <a:lnTo>
                  <a:pt x="563852" y="3142219"/>
                </a:lnTo>
                <a:lnTo>
                  <a:pt x="563852" y="3820630"/>
                </a:lnTo>
                <a:lnTo>
                  <a:pt x="456952" y="3820630"/>
                </a:lnTo>
                <a:cubicBezTo>
                  <a:pt x="401610" y="3820630"/>
                  <a:pt x="356747" y="3865493"/>
                  <a:pt x="356747" y="3920835"/>
                </a:cubicBezTo>
                <a:cubicBezTo>
                  <a:pt x="356747" y="3976177"/>
                  <a:pt x="401610" y="4021040"/>
                  <a:pt x="456952" y="4021040"/>
                </a:cubicBezTo>
                <a:lnTo>
                  <a:pt x="563852" y="4021040"/>
                </a:lnTo>
                <a:lnTo>
                  <a:pt x="563852" y="4394360"/>
                </a:lnTo>
                <a:lnTo>
                  <a:pt x="0" y="4394360"/>
                </a:lnTo>
                <a:lnTo>
                  <a:pt x="0" y="4021040"/>
                </a:lnTo>
                <a:lnTo>
                  <a:pt x="106901" y="4021040"/>
                </a:lnTo>
                <a:cubicBezTo>
                  <a:pt x="162243" y="4021040"/>
                  <a:pt x="207106" y="3976177"/>
                  <a:pt x="207106" y="3920835"/>
                </a:cubicBezTo>
                <a:cubicBezTo>
                  <a:pt x="207106" y="3865493"/>
                  <a:pt x="162243" y="3820630"/>
                  <a:pt x="106901" y="3820630"/>
                </a:cubicBezTo>
                <a:lnTo>
                  <a:pt x="0" y="3820630"/>
                </a:lnTo>
                <a:lnTo>
                  <a:pt x="0" y="3142219"/>
                </a:lnTo>
                <a:lnTo>
                  <a:pt x="106901" y="3142219"/>
                </a:lnTo>
                <a:cubicBezTo>
                  <a:pt x="162243" y="3142219"/>
                  <a:pt x="207106" y="3097356"/>
                  <a:pt x="207106" y="3042014"/>
                </a:cubicBezTo>
                <a:cubicBezTo>
                  <a:pt x="207106" y="2986672"/>
                  <a:pt x="162243" y="2941809"/>
                  <a:pt x="106901" y="2941809"/>
                </a:cubicBezTo>
                <a:lnTo>
                  <a:pt x="0" y="2941809"/>
                </a:lnTo>
                <a:lnTo>
                  <a:pt x="0" y="2263398"/>
                </a:lnTo>
                <a:lnTo>
                  <a:pt x="106901" y="2263398"/>
                </a:lnTo>
                <a:cubicBezTo>
                  <a:pt x="162243" y="2263398"/>
                  <a:pt x="207106" y="2218535"/>
                  <a:pt x="207106" y="2163193"/>
                </a:cubicBezTo>
                <a:cubicBezTo>
                  <a:pt x="207106" y="2107851"/>
                  <a:pt x="162243" y="2062988"/>
                  <a:pt x="106901" y="2062988"/>
                </a:cubicBezTo>
                <a:lnTo>
                  <a:pt x="0" y="2062988"/>
                </a:lnTo>
                <a:lnTo>
                  <a:pt x="0" y="1384577"/>
                </a:lnTo>
                <a:lnTo>
                  <a:pt x="106901" y="1384577"/>
                </a:lnTo>
                <a:cubicBezTo>
                  <a:pt x="162243" y="1384577"/>
                  <a:pt x="207106" y="1339714"/>
                  <a:pt x="207106" y="1284372"/>
                </a:cubicBezTo>
                <a:cubicBezTo>
                  <a:pt x="207106" y="1229030"/>
                  <a:pt x="162243" y="1184167"/>
                  <a:pt x="106901" y="1184167"/>
                </a:cubicBezTo>
                <a:lnTo>
                  <a:pt x="0" y="1184167"/>
                </a:lnTo>
                <a:lnTo>
                  <a:pt x="0" y="505756"/>
                </a:lnTo>
                <a:lnTo>
                  <a:pt x="106901" y="505756"/>
                </a:lnTo>
                <a:cubicBezTo>
                  <a:pt x="162243" y="505756"/>
                  <a:pt x="207106" y="460893"/>
                  <a:pt x="207106" y="405551"/>
                </a:cubicBezTo>
                <a:cubicBezTo>
                  <a:pt x="207106" y="350209"/>
                  <a:pt x="162243" y="305346"/>
                  <a:pt x="106901" y="305346"/>
                </a:cubicBezTo>
                <a:lnTo>
                  <a:pt x="0" y="305346"/>
                </a:lnTo>
                <a:close/>
              </a:path>
            </a:pathLst>
          </a:cu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fa-IR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5718554-C280-622A-0EA3-F7330146FA6A}"/>
              </a:ext>
            </a:extLst>
          </p:cNvPr>
          <p:cNvSpPr/>
          <p:nvPr userDrawn="1"/>
        </p:nvSpPr>
        <p:spPr>
          <a:xfrm>
            <a:off x="9668539" y="1368129"/>
            <a:ext cx="2351606" cy="679010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F3A4B36-D235-89C3-F39F-E6CEDA02A413}"/>
              </a:ext>
            </a:extLst>
          </p:cNvPr>
          <p:cNvSpPr/>
          <p:nvPr userDrawn="1"/>
        </p:nvSpPr>
        <p:spPr>
          <a:xfrm>
            <a:off x="9668539" y="2238847"/>
            <a:ext cx="2351606" cy="685936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6613BD8-BF05-92D6-519F-045503A15693}"/>
              </a:ext>
            </a:extLst>
          </p:cNvPr>
          <p:cNvSpPr/>
          <p:nvPr userDrawn="1"/>
        </p:nvSpPr>
        <p:spPr>
          <a:xfrm>
            <a:off x="9668539" y="3118223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B612838-FB79-D23C-91AD-190CB4FDA818}"/>
              </a:ext>
            </a:extLst>
          </p:cNvPr>
          <p:cNvSpPr/>
          <p:nvPr userDrawn="1"/>
        </p:nvSpPr>
        <p:spPr>
          <a:xfrm>
            <a:off x="9668539" y="4000100"/>
            <a:ext cx="2351606" cy="681520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456301-816F-1CEC-C76E-DCF21B5006B4}"/>
              </a:ext>
            </a:extLst>
          </p:cNvPr>
          <p:cNvSpPr/>
          <p:nvPr userDrawn="1"/>
        </p:nvSpPr>
        <p:spPr>
          <a:xfrm>
            <a:off x="9668539" y="4878834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68CDCD9-3C1D-4C7F-7AC8-C482422894F7}"/>
              </a:ext>
            </a:extLst>
          </p:cNvPr>
          <p:cNvSpPr/>
          <p:nvPr userDrawn="1"/>
        </p:nvSpPr>
        <p:spPr>
          <a:xfrm>
            <a:off x="9668539" y="5754426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D4DB5668-683C-950C-7094-C181A2A6CF32}"/>
              </a:ext>
            </a:extLst>
          </p:cNvPr>
          <p:cNvSpPr/>
          <p:nvPr userDrawn="1"/>
        </p:nvSpPr>
        <p:spPr>
          <a:xfrm>
            <a:off x="9735209" y="142618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D1208EE-6465-8414-7F53-927DD92431E8}"/>
              </a:ext>
            </a:extLst>
          </p:cNvPr>
          <p:cNvSpPr/>
          <p:nvPr userDrawn="1"/>
        </p:nvSpPr>
        <p:spPr>
          <a:xfrm>
            <a:off x="11436089" y="148529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17" name="TextBox 16">
            <a:hlinkClick r:id="rId2" action="ppaction://hlinksldjump"/>
            <a:extLst>
              <a:ext uri="{FF2B5EF4-FFF2-40B4-BE49-F238E27FC236}">
                <a16:creationId xmlns:a16="http://schemas.microsoft.com/office/drawing/2014/main" xmlns="" id="{9B0116E8-D203-6C77-275B-81B3F2DDBFCD}"/>
              </a:ext>
            </a:extLst>
          </p:cNvPr>
          <p:cNvSpPr txBox="1"/>
          <p:nvPr userDrawn="1"/>
        </p:nvSpPr>
        <p:spPr>
          <a:xfrm>
            <a:off x="10029873" y="154376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مقدمه و کلیات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2929967-07C3-B64C-0C14-B12E7A6388C5}"/>
              </a:ext>
            </a:extLst>
          </p:cNvPr>
          <p:cNvSpPr/>
          <p:nvPr userDrawn="1"/>
        </p:nvSpPr>
        <p:spPr>
          <a:xfrm>
            <a:off x="11469092" y="148529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1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DBC8B37-7DFE-1103-0179-7104F2229E1E}"/>
              </a:ext>
            </a:extLst>
          </p:cNvPr>
          <p:cNvSpPr/>
          <p:nvPr userDrawn="1"/>
        </p:nvSpPr>
        <p:spPr>
          <a:xfrm>
            <a:off x="9735209" y="2300682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FE579EC-1066-A400-30BE-77FC90024F30}"/>
              </a:ext>
            </a:extLst>
          </p:cNvPr>
          <p:cNvSpPr/>
          <p:nvPr userDrawn="1"/>
        </p:nvSpPr>
        <p:spPr>
          <a:xfrm>
            <a:off x="11436089" y="2359800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1" name="TextBox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2B2B226D-2D0D-F2A0-D4FD-AFA467F0CC1F}"/>
              </a:ext>
            </a:extLst>
          </p:cNvPr>
          <p:cNvSpPr txBox="1"/>
          <p:nvPr userDrawn="1"/>
        </p:nvSpPr>
        <p:spPr>
          <a:xfrm>
            <a:off x="10029873" y="2418263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پیشینه پژوهش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B379FB4A-3476-4D92-E3EE-62930C9592D9}"/>
              </a:ext>
            </a:extLst>
          </p:cNvPr>
          <p:cNvSpPr/>
          <p:nvPr userDrawn="1"/>
        </p:nvSpPr>
        <p:spPr>
          <a:xfrm>
            <a:off x="11469092" y="2359800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2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E823195-D31A-44D6-F50E-8ECC3119FDF9}"/>
              </a:ext>
            </a:extLst>
          </p:cNvPr>
          <p:cNvSpPr/>
          <p:nvPr userDrawn="1"/>
        </p:nvSpPr>
        <p:spPr>
          <a:xfrm>
            <a:off x="9735209" y="3177845"/>
            <a:ext cx="2218266" cy="562908"/>
          </a:xfrm>
          <a:prstGeom prst="roundRect">
            <a:avLst>
              <a:gd name="adj" fmla="val 50000"/>
            </a:avLst>
          </a:prstGeom>
          <a:solidFill>
            <a:srgbClr val="FFCE33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39E690A-8FDD-D38E-1113-6FBEA820ECFB}"/>
              </a:ext>
            </a:extLst>
          </p:cNvPr>
          <p:cNvSpPr/>
          <p:nvPr userDrawn="1"/>
        </p:nvSpPr>
        <p:spPr>
          <a:xfrm>
            <a:off x="11436089" y="3236963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5" name="TextBox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ED03496C-41B4-3190-25C5-0E975273719F}"/>
              </a:ext>
            </a:extLst>
          </p:cNvPr>
          <p:cNvSpPr txBox="1"/>
          <p:nvPr userDrawn="1"/>
        </p:nvSpPr>
        <p:spPr>
          <a:xfrm>
            <a:off x="10029873" y="3295426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روش تحقیق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24BF396E-1F00-E97D-C33D-0528A010BC3D}"/>
              </a:ext>
            </a:extLst>
          </p:cNvPr>
          <p:cNvSpPr/>
          <p:nvPr userDrawn="1"/>
        </p:nvSpPr>
        <p:spPr>
          <a:xfrm>
            <a:off x="11469092" y="3236963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3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4BB7606-2B70-4ED8-294E-423A75EF3173}"/>
              </a:ext>
            </a:extLst>
          </p:cNvPr>
          <p:cNvSpPr/>
          <p:nvPr userDrawn="1"/>
        </p:nvSpPr>
        <p:spPr>
          <a:xfrm>
            <a:off x="9735209" y="405658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479AA05-3695-185E-EE13-2C38A68CDBE3}"/>
              </a:ext>
            </a:extLst>
          </p:cNvPr>
          <p:cNvSpPr/>
          <p:nvPr userDrawn="1"/>
        </p:nvSpPr>
        <p:spPr>
          <a:xfrm>
            <a:off x="11436089" y="411569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9" name="TextBox 2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9BAAD01-A6CC-EDE9-8664-9046E4E99AE4}"/>
              </a:ext>
            </a:extLst>
          </p:cNvPr>
          <p:cNvSpPr txBox="1"/>
          <p:nvPr userDrawn="1"/>
        </p:nvSpPr>
        <p:spPr>
          <a:xfrm>
            <a:off x="10029873" y="417416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تجزیه و تحلیل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4B5B093-F5E1-CF83-05DB-7BECEE05E92A}"/>
              </a:ext>
            </a:extLst>
          </p:cNvPr>
          <p:cNvSpPr/>
          <p:nvPr userDrawn="1"/>
        </p:nvSpPr>
        <p:spPr>
          <a:xfrm>
            <a:off x="11469092" y="411569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4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8C0B5FDC-8461-A875-2361-02F0603BE478}"/>
              </a:ext>
            </a:extLst>
          </p:cNvPr>
          <p:cNvSpPr/>
          <p:nvPr userDrawn="1"/>
        </p:nvSpPr>
        <p:spPr>
          <a:xfrm>
            <a:off x="9735209" y="4938456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47401B2F-EFD7-6766-ECDB-B18D9E3CFF02}"/>
              </a:ext>
            </a:extLst>
          </p:cNvPr>
          <p:cNvSpPr/>
          <p:nvPr userDrawn="1"/>
        </p:nvSpPr>
        <p:spPr>
          <a:xfrm>
            <a:off x="11436089" y="4997574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33" name="TextBox 32">
            <a:hlinkClick r:id="rId6" action="ppaction://hlinksldjump"/>
            <a:extLst>
              <a:ext uri="{FF2B5EF4-FFF2-40B4-BE49-F238E27FC236}">
                <a16:creationId xmlns:a16="http://schemas.microsoft.com/office/drawing/2014/main" xmlns="" id="{04C6E0C9-0060-CCDC-AFFB-A814DF2AB3E1}"/>
              </a:ext>
            </a:extLst>
          </p:cNvPr>
          <p:cNvSpPr txBox="1"/>
          <p:nvPr userDrawn="1"/>
        </p:nvSpPr>
        <p:spPr>
          <a:xfrm>
            <a:off x="10029873" y="5056037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نتیجه گیری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F9D5DC4D-60D3-B195-DA58-D7B598420076}"/>
              </a:ext>
            </a:extLst>
          </p:cNvPr>
          <p:cNvSpPr/>
          <p:nvPr userDrawn="1"/>
        </p:nvSpPr>
        <p:spPr>
          <a:xfrm>
            <a:off x="11469092" y="4997574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5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19023769-6D06-4C4F-18BC-982B5E9D8FA0}"/>
              </a:ext>
            </a:extLst>
          </p:cNvPr>
          <p:cNvSpPr/>
          <p:nvPr userDrawn="1"/>
        </p:nvSpPr>
        <p:spPr>
          <a:xfrm>
            <a:off x="9735209" y="581562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F4BA5A7-11C6-6062-F6B6-553C8C44FEE2}"/>
              </a:ext>
            </a:extLst>
          </p:cNvPr>
          <p:cNvSpPr/>
          <p:nvPr userDrawn="1"/>
        </p:nvSpPr>
        <p:spPr>
          <a:xfrm>
            <a:off x="11436089" y="587473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37" name="TextBox 36">
            <a:hlinkClick r:id="rId7" action="ppaction://hlinksldjump"/>
            <a:extLst>
              <a:ext uri="{FF2B5EF4-FFF2-40B4-BE49-F238E27FC236}">
                <a16:creationId xmlns:a16="http://schemas.microsoft.com/office/drawing/2014/main" xmlns="" id="{F17FBBCD-BE7D-D767-B44B-62D66F31EC9E}"/>
              </a:ext>
            </a:extLst>
          </p:cNvPr>
          <p:cNvSpPr txBox="1"/>
          <p:nvPr userDrawn="1"/>
        </p:nvSpPr>
        <p:spPr>
          <a:xfrm>
            <a:off x="10029873" y="593320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پیشنهادات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C18A5FCF-18C3-EDE2-6244-8154F71D7A26}"/>
              </a:ext>
            </a:extLst>
          </p:cNvPr>
          <p:cNvSpPr/>
          <p:nvPr userDrawn="1"/>
        </p:nvSpPr>
        <p:spPr>
          <a:xfrm>
            <a:off x="11469092" y="587473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6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grpSp>
        <p:nvGrpSpPr>
          <p:cNvPr id="39" name="Google Shape;10477;p82">
            <a:extLst>
              <a:ext uri="{FF2B5EF4-FFF2-40B4-BE49-F238E27FC236}">
                <a16:creationId xmlns:a16="http://schemas.microsoft.com/office/drawing/2014/main" xmlns="" id="{E482E41F-71E9-0B35-D5AC-1D7068D621D9}"/>
              </a:ext>
            </a:extLst>
          </p:cNvPr>
          <p:cNvGrpSpPr/>
          <p:nvPr userDrawn="1"/>
        </p:nvGrpSpPr>
        <p:grpSpPr>
          <a:xfrm>
            <a:off x="9877025" y="1541027"/>
            <a:ext cx="305696" cy="290760"/>
            <a:chOff x="-6690669" y="3631355"/>
            <a:chExt cx="307236" cy="292227"/>
          </a:xfrm>
          <a:noFill/>
        </p:grpSpPr>
        <p:sp>
          <p:nvSpPr>
            <p:cNvPr id="40" name="Google Shape;10478;p82">
              <a:extLst>
                <a:ext uri="{FF2B5EF4-FFF2-40B4-BE49-F238E27FC236}">
                  <a16:creationId xmlns:a16="http://schemas.microsoft.com/office/drawing/2014/main" xmlns="" id="{D21378D9-BCA3-ADED-F4DA-50AFC2E0F991}"/>
                </a:ext>
              </a:extLst>
            </p:cNvPr>
            <p:cNvSpPr/>
            <p:nvPr/>
          </p:nvSpPr>
          <p:spPr>
            <a:xfrm>
              <a:off x="-6690669" y="3631355"/>
              <a:ext cx="222927" cy="292227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479;p82">
              <a:extLst>
                <a:ext uri="{FF2B5EF4-FFF2-40B4-BE49-F238E27FC236}">
                  <a16:creationId xmlns:a16="http://schemas.microsoft.com/office/drawing/2014/main" xmlns="" id="{644A0111-66C8-3375-FBEB-0515BD9D4ECE}"/>
                </a:ext>
              </a:extLst>
            </p:cNvPr>
            <p:cNvSpPr/>
            <p:nvPr/>
          </p:nvSpPr>
          <p:spPr>
            <a:xfrm>
              <a:off x="-6604394" y="3832216"/>
              <a:ext cx="58676" cy="56551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480;p82">
              <a:extLst>
                <a:ext uri="{FF2B5EF4-FFF2-40B4-BE49-F238E27FC236}">
                  <a16:creationId xmlns:a16="http://schemas.microsoft.com/office/drawing/2014/main" xmlns="" id="{15E1E796-5CEB-D59F-457A-D95C469511B7}"/>
                </a:ext>
              </a:extLst>
            </p:cNvPr>
            <p:cNvSpPr/>
            <p:nvPr/>
          </p:nvSpPr>
          <p:spPr>
            <a:xfrm>
              <a:off x="-6470909" y="3684814"/>
              <a:ext cx="87476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481;p82">
              <a:extLst>
                <a:ext uri="{FF2B5EF4-FFF2-40B4-BE49-F238E27FC236}">
                  <a16:creationId xmlns:a16="http://schemas.microsoft.com/office/drawing/2014/main" xmlns="" id="{596E8184-CC6E-85C6-FD96-099D66983ED9}"/>
                </a:ext>
              </a:extLst>
            </p:cNvPr>
            <p:cNvSpPr/>
            <p:nvPr/>
          </p:nvSpPr>
          <p:spPr>
            <a:xfrm>
              <a:off x="-6578809" y="3721939"/>
              <a:ext cx="143376" cy="143377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0482;p82">
              <a:extLst>
                <a:ext uri="{FF2B5EF4-FFF2-40B4-BE49-F238E27FC236}">
                  <a16:creationId xmlns:a16="http://schemas.microsoft.com/office/drawing/2014/main" xmlns="" id="{F8EE5DFE-3001-FD80-E5C2-B1E142494E76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" name="Google Shape;8143;p77">
            <a:extLst>
              <a:ext uri="{FF2B5EF4-FFF2-40B4-BE49-F238E27FC236}">
                <a16:creationId xmlns:a16="http://schemas.microsoft.com/office/drawing/2014/main" xmlns="" id="{6B4A9788-0328-52D6-BE02-39EB72AC9926}"/>
              </a:ext>
            </a:extLst>
          </p:cNvPr>
          <p:cNvGrpSpPr/>
          <p:nvPr userDrawn="1"/>
        </p:nvGrpSpPr>
        <p:grpSpPr>
          <a:xfrm>
            <a:off x="9827333" y="2418263"/>
            <a:ext cx="318426" cy="290146"/>
            <a:chOff x="-40378075" y="3267439"/>
            <a:chExt cx="317262" cy="289086"/>
          </a:xfrm>
          <a:noFill/>
        </p:grpSpPr>
        <p:sp>
          <p:nvSpPr>
            <p:cNvPr id="46" name="Google Shape;8144;p77">
              <a:extLst>
                <a:ext uri="{FF2B5EF4-FFF2-40B4-BE49-F238E27FC236}">
                  <a16:creationId xmlns:a16="http://schemas.microsoft.com/office/drawing/2014/main" xmlns="" id="{378C4C78-6D7F-997B-E6C4-75B2554F34ED}"/>
                </a:ext>
              </a:extLst>
            </p:cNvPr>
            <p:cNvSpPr/>
            <p:nvPr/>
          </p:nvSpPr>
          <p:spPr>
            <a:xfrm>
              <a:off x="-40219139" y="3308393"/>
              <a:ext cx="158326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8145;p77">
              <a:extLst>
                <a:ext uri="{FF2B5EF4-FFF2-40B4-BE49-F238E27FC236}">
                  <a16:creationId xmlns:a16="http://schemas.microsoft.com/office/drawing/2014/main" xmlns="" id="{6ABBCA67-3FD9-FD71-69DF-01540B96607D}"/>
                </a:ext>
              </a:extLst>
            </p:cNvPr>
            <p:cNvSpPr/>
            <p:nvPr/>
          </p:nvSpPr>
          <p:spPr>
            <a:xfrm>
              <a:off x="-40316815" y="3267439"/>
              <a:ext cx="86675" cy="257574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8146;p77">
              <a:extLst>
                <a:ext uri="{FF2B5EF4-FFF2-40B4-BE49-F238E27FC236}">
                  <a16:creationId xmlns:a16="http://schemas.microsoft.com/office/drawing/2014/main" xmlns="" id="{8D494A12-04AA-83F4-0B2C-993E938D0452}"/>
                </a:ext>
              </a:extLst>
            </p:cNvPr>
            <p:cNvSpPr/>
            <p:nvPr/>
          </p:nvSpPr>
          <p:spPr>
            <a:xfrm>
              <a:off x="-40209623" y="3267444"/>
              <a:ext cx="86651" cy="257574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8147;p77">
              <a:extLst>
                <a:ext uri="{FF2B5EF4-FFF2-40B4-BE49-F238E27FC236}">
                  <a16:creationId xmlns:a16="http://schemas.microsoft.com/office/drawing/2014/main" xmlns="" id="{FD943CF0-2DC1-BD22-F7B0-B20C3FD910A8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oogle Shape;10636;p82">
            <a:extLst>
              <a:ext uri="{FF2B5EF4-FFF2-40B4-BE49-F238E27FC236}">
                <a16:creationId xmlns:a16="http://schemas.microsoft.com/office/drawing/2014/main" xmlns="" id="{5F68FA8C-5ED4-FCCF-F2AC-DA17058892A9}"/>
              </a:ext>
            </a:extLst>
          </p:cNvPr>
          <p:cNvGrpSpPr/>
          <p:nvPr userDrawn="1"/>
        </p:nvGrpSpPr>
        <p:grpSpPr>
          <a:xfrm>
            <a:off x="9813302" y="3260069"/>
            <a:ext cx="319650" cy="308318"/>
            <a:chOff x="-3768700" y="3253275"/>
            <a:chExt cx="301850" cy="291150"/>
          </a:xfrm>
          <a:noFill/>
        </p:grpSpPr>
        <p:sp>
          <p:nvSpPr>
            <p:cNvPr id="51" name="Google Shape;10637;p82">
              <a:extLst>
                <a:ext uri="{FF2B5EF4-FFF2-40B4-BE49-F238E27FC236}">
                  <a16:creationId xmlns:a16="http://schemas.microsoft.com/office/drawing/2014/main" xmlns="" id="{64357747-ED43-D8D7-2160-5E629F1E8ADA}"/>
                </a:ext>
              </a:extLst>
            </p:cNvPr>
            <p:cNvSpPr/>
            <p:nvPr/>
          </p:nvSpPr>
          <p:spPr>
            <a:xfrm>
              <a:off x="-3603926" y="335565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040" y="1"/>
                  </a:moveTo>
                  <a:cubicBezTo>
                    <a:pt x="505" y="1"/>
                    <a:pt x="1" y="473"/>
                    <a:pt x="1" y="1009"/>
                  </a:cubicBezTo>
                  <a:lnTo>
                    <a:pt x="1" y="1356"/>
                  </a:lnTo>
                  <a:lnTo>
                    <a:pt x="2773" y="1356"/>
                  </a:lnTo>
                  <a:lnTo>
                    <a:pt x="2773" y="1009"/>
                  </a:lnTo>
                  <a:cubicBezTo>
                    <a:pt x="2742" y="473"/>
                    <a:pt x="2269" y="1"/>
                    <a:pt x="1702" y="1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638;p82">
              <a:extLst>
                <a:ext uri="{FF2B5EF4-FFF2-40B4-BE49-F238E27FC236}">
                  <a16:creationId xmlns:a16="http://schemas.microsoft.com/office/drawing/2014/main" xmlns="" id="{9EAAFCCB-AADF-1DB5-637E-9157F282FA40}"/>
                </a:ext>
              </a:extLst>
            </p:cNvPr>
            <p:cNvSpPr/>
            <p:nvPr/>
          </p:nvSpPr>
          <p:spPr>
            <a:xfrm>
              <a:off x="-3586599" y="3305250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3" y="0"/>
                  </a:moveTo>
                  <a:cubicBezTo>
                    <a:pt x="253" y="0"/>
                    <a:pt x="1" y="316"/>
                    <a:pt x="1" y="662"/>
                  </a:cubicBezTo>
                  <a:cubicBezTo>
                    <a:pt x="1" y="1009"/>
                    <a:pt x="316" y="1324"/>
                    <a:pt x="663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284"/>
                    <a:pt x="1009" y="0"/>
                    <a:pt x="663" y="0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639;p82">
              <a:extLst>
                <a:ext uri="{FF2B5EF4-FFF2-40B4-BE49-F238E27FC236}">
                  <a16:creationId xmlns:a16="http://schemas.microsoft.com/office/drawing/2014/main" xmlns="" id="{69BF11EE-1EF4-0451-51E5-471DF70ED609}"/>
                </a:ext>
              </a:extLst>
            </p:cNvPr>
            <p:cNvSpPr/>
            <p:nvPr/>
          </p:nvSpPr>
          <p:spPr>
            <a:xfrm>
              <a:off x="-3768700" y="3253275"/>
              <a:ext cx="301850" cy="291150"/>
            </a:xfrm>
            <a:custGeom>
              <a:avLst/>
              <a:gdLst/>
              <a:ahLst/>
              <a:cxnLst/>
              <a:rect l="l" t="t" r="r" b="b"/>
              <a:pathLst>
                <a:path w="12074" h="11646" extrusionOk="0">
                  <a:moveTo>
                    <a:pt x="7947" y="1323"/>
                  </a:moveTo>
                  <a:cubicBezTo>
                    <a:pt x="8703" y="1323"/>
                    <a:pt x="9333" y="1953"/>
                    <a:pt x="9333" y="2710"/>
                  </a:cubicBezTo>
                  <a:cubicBezTo>
                    <a:pt x="9333" y="3025"/>
                    <a:pt x="9207" y="3340"/>
                    <a:pt x="9018" y="3560"/>
                  </a:cubicBezTo>
                  <a:cubicBezTo>
                    <a:pt x="9585" y="3844"/>
                    <a:pt x="9994" y="4442"/>
                    <a:pt x="9994" y="5104"/>
                  </a:cubicBezTo>
                  <a:lnTo>
                    <a:pt x="9994" y="5766"/>
                  </a:lnTo>
                  <a:lnTo>
                    <a:pt x="10026" y="5766"/>
                  </a:lnTo>
                  <a:cubicBezTo>
                    <a:pt x="10026" y="5955"/>
                    <a:pt x="9868" y="6112"/>
                    <a:pt x="9679" y="6112"/>
                  </a:cubicBezTo>
                  <a:lnTo>
                    <a:pt x="6245" y="6112"/>
                  </a:lnTo>
                  <a:cubicBezTo>
                    <a:pt x="6056" y="6112"/>
                    <a:pt x="5899" y="5955"/>
                    <a:pt x="5899" y="5766"/>
                  </a:cubicBezTo>
                  <a:lnTo>
                    <a:pt x="5899" y="5104"/>
                  </a:lnTo>
                  <a:cubicBezTo>
                    <a:pt x="5899" y="4442"/>
                    <a:pt x="6308" y="3844"/>
                    <a:pt x="6875" y="3560"/>
                  </a:cubicBezTo>
                  <a:cubicBezTo>
                    <a:pt x="6686" y="3340"/>
                    <a:pt x="6560" y="3056"/>
                    <a:pt x="6560" y="2710"/>
                  </a:cubicBezTo>
                  <a:cubicBezTo>
                    <a:pt x="6560" y="1953"/>
                    <a:pt x="7190" y="1323"/>
                    <a:pt x="7947" y="1323"/>
                  </a:cubicBezTo>
                  <a:close/>
                  <a:moveTo>
                    <a:pt x="7947" y="0"/>
                  </a:moveTo>
                  <a:cubicBezTo>
                    <a:pt x="5647" y="0"/>
                    <a:pt x="3851" y="1827"/>
                    <a:pt x="3851" y="4096"/>
                  </a:cubicBezTo>
                  <a:cubicBezTo>
                    <a:pt x="3851" y="5104"/>
                    <a:pt x="4197" y="6018"/>
                    <a:pt x="4828" y="6711"/>
                  </a:cubicBezTo>
                  <a:lnTo>
                    <a:pt x="4134" y="7435"/>
                  </a:lnTo>
                  <a:cubicBezTo>
                    <a:pt x="3981" y="7364"/>
                    <a:pt x="3823" y="7329"/>
                    <a:pt x="3669" y="7329"/>
                  </a:cubicBezTo>
                  <a:cubicBezTo>
                    <a:pt x="3412" y="7329"/>
                    <a:pt x="3166" y="7427"/>
                    <a:pt x="2969" y="7624"/>
                  </a:cubicBezTo>
                  <a:lnTo>
                    <a:pt x="732" y="9861"/>
                  </a:lnTo>
                  <a:cubicBezTo>
                    <a:pt x="0" y="10593"/>
                    <a:pt x="722" y="11645"/>
                    <a:pt x="1509" y="11645"/>
                  </a:cubicBezTo>
                  <a:cubicBezTo>
                    <a:pt x="1739" y="11645"/>
                    <a:pt x="1975" y="11555"/>
                    <a:pt x="2181" y="11342"/>
                  </a:cubicBezTo>
                  <a:lnTo>
                    <a:pt x="4449" y="9074"/>
                  </a:lnTo>
                  <a:cubicBezTo>
                    <a:pt x="4765" y="8759"/>
                    <a:pt x="4796" y="8286"/>
                    <a:pt x="4638" y="7939"/>
                  </a:cubicBezTo>
                  <a:lnTo>
                    <a:pt x="5332" y="7246"/>
                  </a:lnTo>
                  <a:cubicBezTo>
                    <a:pt x="6056" y="7813"/>
                    <a:pt x="7001" y="8223"/>
                    <a:pt x="7978" y="8223"/>
                  </a:cubicBezTo>
                  <a:cubicBezTo>
                    <a:pt x="10278" y="8223"/>
                    <a:pt x="12074" y="6364"/>
                    <a:pt x="12074" y="4127"/>
                  </a:cubicBezTo>
                  <a:cubicBezTo>
                    <a:pt x="12074" y="1796"/>
                    <a:pt x="10215" y="0"/>
                    <a:pt x="7947" y="0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" name="Google Shape;8573;p78">
            <a:extLst>
              <a:ext uri="{FF2B5EF4-FFF2-40B4-BE49-F238E27FC236}">
                <a16:creationId xmlns:a16="http://schemas.microsoft.com/office/drawing/2014/main" xmlns="" id="{9FE52567-5369-7FB5-2A1B-A03F9F823E0B}"/>
              </a:ext>
            </a:extLst>
          </p:cNvPr>
          <p:cNvGrpSpPr/>
          <p:nvPr userDrawn="1"/>
        </p:nvGrpSpPr>
        <p:grpSpPr>
          <a:xfrm>
            <a:off x="9844137" y="4135690"/>
            <a:ext cx="316274" cy="314718"/>
            <a:chOff x="-62151560" y="4111776"/>
            <a:chExt cx="318223" cy="316662"/>
          </a:xfrm>
          <a:noFill/>
        </p:grpSpPr>
        <p:sp>
          <p:nvSpPr>
            <p:cNvPr id="55" name="Google Shape;8574;p78">
              <a:extLst>
                <a:ext uri="{FF2B5EF4-FFF2-40B4-BE49-F238E27FC236}">
                  <a16:creationId xmlns:a16="http://schemas.microsoft.com/office/drawing/2014/main" xmlns="" id="{2DE5C1BF-ED23-C0DC-F9E9-315A8AA2320A}"/>
                </a:ext>
              </a:extLst>
            </p:cNvPr>
            <p:cNvSpPr/>
            <p:nvPr/>
          </p:nvSpPr>
          <p:spPr>
            <a:xfrm>
              <a:off x="-62151560" y="4407938"/>
              <a:ext cx="318223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8575;p78">
              <a:extLst>
                <a:ext uri="{FF2B5EF4-FFF2-40B4-BE49-F238E27FC236}">
                  <a16:creationId xmlns:a16="http://schemas.microsoft.com/office/drawing/2014/main" xmlns="" id="{7C1350FA-DC68-E39F-ED2E-CDFA0578238B}"/>
                </a:ext>
              </a:extLst>
            </p:cNvPr>
            <p:cNvSpPr/>
            <p:nvPr/>
          </p:nvSpPr>
          <p:spPr>
            <a:xfrm>
              <a:off x="-62151531" y="4283479"/>
              <a:ext cx="84299" cy="104001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8576;p78">
              <a:extLst>
                <a:ext uri="{FF2B5EF4-FFF2-40B4-BE49-F238E27FC236}">
                  <a16:creationId xmlns:a16="http://schemas.microsoft.com/office/drawing/2014/main" xmlns="" id="{601444F6-9BA7-CB26-304A-EF676D261383}"/>
                </a:ext>
              </a:extLst>
            </p:cNvPr>
            <p:cNvSpPr/>
            <p:nvPr/>
          </p:nvSpPr>
          <p:spPr>
            <a:xfrm>
              <a:off x="-62033484" y="4111776"/>
              <a:ext cx="82724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8577;p78">
              <a:extLst>
                <a:ext uri="{FF2B5EF4-FFF2-40B4-BE49-F238E27FC236}">
                  <a16:creationId xmlns:a16="http://schemas.microsoft.com/office/drawing/2014/main" xmlns="" id="{C10B6BCF-39F5-6285-6068-45ED532E0154}"/>
                </a:ext>
              </a:extLst>
            </p:cNvPr>
            <p:cNvSpPr/>
            <p:nvPr/>
          </p:nvSpPr>
          <p:spPr>
            <a:xfrm>
              <a:off x="-61916449" y="4200775"/>
              <a:ext cx="82724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Google Shape;9194;p79">
            <a:extLst>
              <a:ext uri="{FF2B5EF4-FFF2-40B4-BE49-F238E27FC236}">
                <a16:creationId xmlns:a16="http://schemas.microsoft.com/office/drawing/2014/main" xmlns="" id="{AD7D255C-7F93-A747-B605-A723238FE3CA}"/>
              </a:ext>
            </a:extLst>
          </p:cNvPr>
          <p:cNvGrpSpPr/>
          <p:nvPr userDrawn="1"/>
        </p:nvGrpSpPr>
        <p:grpSpPr>
          <a:xfrm>
            <a:off x="9872001" y="5075530"/>
            <a:ext cx="304526" cy="303240"/>
            <a:chOff x="-30735200" y="3552550"/>
            <a:chExt cx="292158" cy="290923"/>
          </a:xfrm>
          <a:noFill/>
        </p:grpSpPr>
        <p:sp>
          <p:nvSpPr>
            <p:cNvPr id="60" name="Google Shape;9195;p79">
              <a:extLst>
                <a:ext uri="{FF2B5EF4-FFF2-40B4-BE49-F238E27FC236}">
                  <a16:creationId xmlns:a16="http://schemas.microsoft.com/office/drawing/2014/main" xmlns="" id="{DA132524-6180-00AD-77AA-E85713B22A27}"/>
                </a:ext>
              </a:extLst>
            </p:cNvPr>
            <p:cNvSpPr/>
            <p:nvPr/>
          </p:nvSpPr>
          <p:spPr>
            <a:xfrm>
              <a:off x="-30613968" y="3655748"/>
              <a:ext cx="170926" cy="187725"/>
            </a:xfrm>
            <a:custGeom>
              <a:avLst/>
              <a:gdLst/>
              <a:ahLst/>
              <a:cxnLst/>
              <a:rect l="l" t="t" r="r" b="b"/>
              <a:pathLst>
                <a:path w="6837" h="7509" extrusionOk="0">
                  <a:moveTo>
                    <a:pt x="5120" y="2079"/>
                  </a:moveTo>
                  <a:cubicBezTo>
                    <a:pt x="5206" y="2079"/>
                    <a:pt x="5293" y="2111"/>
                    <a:pt x="5356" y="2174"/>
                  </a:cubicBezTo>
                  <a:cubicBezTo>
                    <a:pt x="5451" y="2268"/>
                    <a:pt x="5451" y="2458"/>
                    <a:pt x="5356" y="2647"/>
                  </a:cubicBezTo>
                  <a:lnTo>
                    <a:pt x="3308" y="4694"/>
                  </a:lnTo>
                  <a:cubicBezTo>
                    <a:pt x="3214" y="4757"/>
                    <a:pt x="3151" y="4789"/>
                    <a:pt x="3056" y="4789"/>
                  </a:cubicBezTo>
                  <a:cubicBezTo>
                    <a:pt x="2993" y="4789"/>
                    <a:pt x="2899" y="4757"/>
                    <a:pt x="2836" y="4694"/>
                  </a:cubicBezTo>
                  <a:lnTo>
                    <a:pt x="2174" y="4001"/>
                  </a:lnTo>
                  <a:cubicBezTo>
                    <a:pt x="2048" y="3907"/>
                    <a:pt x="2048" y="3655"/>
                    <a:pt x="2174" y="3529"/>
                  </a:cubicBezTo>
                  <a:cubicBezTo>
                    <a:pt x="2221" y="3481"/>
                    <a:pt x="2308" y="3458"/>
                    <a:pt x="2399" y="3458"/>
                  </a:cubicBezTo>
                  <a:cubicBezTo>
                    <a:pt x="2489" y="3458"/>
                    <a:pt x="2584" y="3481"/>
                    <a:pt x="2647" y="3529"/>
                  </a:cubicBezTo>
                  <a:lnTo>
                    <a:pt x="3056" y="3970"/>
                  </a:lnTo>
                  <a:lnTo>
                    <a:pt x="4883" y="2174"/>
                  </a:lnTo>
                  <a:cubicBezTo>
                    <a:pt x="4946" y="2111"/>
                    <a:pt x="5033" y="2079"/>
                    <a:pt x="5120" y="2079"/>
                  </a:cubicBezTo>
                  <a:close/>
                  <a:moveTo>
                    <a:pt x="1701" y="0"/>
                  </a:moveTo>
                  <a:cubicBezTo>
                    <a:pt x="725" y="0"/>
                    <a:pt x="0" y="756"/>
                    <a:pt x="0" y="1701"/>
                  </a:cubicBezTo>
                  <a:lnTo>
                    <a:pt x="0" y="4411"/>
                  </a:lnTo>
                  <a:cubicBezTo>
                    <a:pt x="0" y="5356"/>
                    <a:pt x="725" y="6112"/>
                    <a:pt x="1701" y="6112"/>
                  </a:cubicBezTo>
                  <a:lnTo>
                    <a:pt x="2048" y="6112"/>
                  </a:lnTo>
                  <a:lnTo>
                    <a:pt x="2048" y="7152"/>
                  </a:lnTo>
                  <a:cubicBezTo>
                    <a:pt x="2048" y="7309"/>
                    <a:pt x="2111" y="7435"/>
                    <a:pt x="2237" y="7467"/>
                  </a:cubicBezTo>
                  <a:cubicBezTo>
                    <a:pt x="2289" y="7493"/>
                    <a:pt x="2347" y="7508"/>
                    <a:pt x="2401" y="7508"/>
                  </a:cubicBezTo>
                  <a:cubicBezTo>
                    <a:pt x="2477" y="7508"/>
                    <a:pt x="2547" y="7478"/>
                    <a:pt x="2584" y="7404"/>
                  </a:cubicBezTo>
                  <a:lnTo>
                    <a:pt x="3844" y="6112"/>
                  </a:lnTo>
                  <a:lnTo>
                    <a:pt x="5073" y="6112"/>
                  </a:lnTo>
                  <a:cubicBezTo>
                    <a:pt x="6018" y="6112"/>
                    <a:pt x="6805" y="5356"/>
                    <a:pt x="6805" y="4411"/>
                  </a:cubicBezTo>
                  <a:lnTo>
                    <a:pt x="6805" y="1701"/>
                  </a:lnTo>
                  <a:cubicBezTo>
                    <a:pt x="6837" y="756"/>
                    <a:pt x="6049" y="0"/>
                    <a:pt x="5104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9196;p79">
              <a:extLst>
                <a:ext uri="{FF2B5EF4-FFF2-40B4-BE49-F238E27FC236}">
                  <a16:creationId xmlns:a16="http://schemas.microsoft.com/office/drawing/2014/main" xmlns="" id="{56D4A52D-5C70-0F9C-20A5-2A59E4E6DA0A}"/>
                </a:ext>
              </a:extLst>
            </p:cNvPr>
            <p:cNvSpPr/>
            <p:nvPr/>
          </p:nvSpPr>
          <p:spPr>
            <a:xfrm>
              <a:off x="-30735200" y="3552550"/>
              <a:ext cx="188275" cy="205075"/>
            </a:xfrm>
            <a:custGeom>
              <a:avLst/>
              <a:gdLst/>
              <a:ahLst/>
              <a:cxnLst/>
              <a:rect l="l" t="t" r="r" b="b"/>
              <a:pathLst>
                <a:path w="7531" h="8203" extrusionOk="0">
                  <a:moveTo>
                    <a:pt x="3781" y="1356"/>
                  </a:moveTo>
                  <a:cubicBezTo>
                    <a:pt x="4317" y="1356"/>
                    <a:pt x="4789" y="1828"/>
                    <a:pt x="4789" y="2395"/>
                  </a:cubicBezTo>
                  <a:cubicBezTo>
                    <a:pt x="4789" y="2710"/>
                    <a:pt x="4632" y="3025"/>
                    <a:pt x="4411" y="3214"/>
                  </a:cubicBezTo>
                  <a:cubicBezTo>
                    <a:pt x="4254" y="3341"/>
                    <a:pt x="4128" y="3530"/>
                    <a:pt x="4128" y="3782"/>
                  </a:cubicBezTo>
                  <a:cubicBezTo>
                    <a:pt x="4128" y="3971"/>
                    <a:pt x="3970" y="4128"/>
                    <a:pt x="3781" y="4128"/>
                  </a:cubicBezTo>
                  <a:cubicBezTo>
                    <a:pt x="3592" y="4128"/>
                    <a:pt x="3434" y="3971"/>
                    <a:pt x="3434" y="3782"/>
                  </a:cubicBezTo>
                  <a:cubicBezTo>
                    <a:pt x="3434" y="3341"/>
                    <a:pt x="3624" y="2931"/>
                    <a:pt x="3970" y="2679"/>
                  </a:cubicBezTo>
                  <a:cubicBezTo>
                    <a:pt x="4065" y="2584"/>
                    <a:pt x="4096" y="2521"/>
                    <a:pt x="4096" y="2395"/>
                  </a:cubicBezTo>
                  <a:cubicBezTo>
                    <a:pt x="4096" y="2206"/>
                    <a:pt x="3939" y="2049"/>
                    <a:pt x="3750" y="2049"/>
                  </a:cubicBezTo>
                  <a:cubicBezTo>
                    <a:pt x="3529" y="2049"/>
                    <a:pt x="3371" y="2206"/>
                    <a:pt x="3371" y="2395"/>
                  </a:cubicBezTo>
                  <a:cubicBezTo>
                    <a:pt x="3371" y="2584"/>
                    <a:pt x="3214" y="2742"/>
                    <a:pt x="3025" y="2742"/>
                  </a:cubicBezTo>
                  <a:cubicBezTo>
                    <a:pt x="2836" y="2742"/>
                    <a:pt x="2678" y="2584"/>
                    <a:pt x="2678" y="2395"/>
                  </a:cubicBezTo>
                  <a:cubicBezTo>
                    <a:pt x="2741" y="1828"/>
                    <a:pt x="3214" y="1356"/>
                    <a:pt x="3781" y="1356"/>
                  </a:cubicBezTo>
                  <a:close/>
                  <a:moveTo>
                    <a:pt x="3781" y="4758"/>
                  </a:moveTo>
                  <a:cubicBezTo>
                    <a:pt x="3970" y="4758"/>
                    <a:pt x="4128" y="4916"/>
                    <a:pt x="4128" y="5105"/>
                  </a:cubicBezTo>
                  <a:cubicBezTo>
                    <a:pt x="4128" y="5294"/>
                    <a:pt x="3970" y="5451"/>
                    <a:pt x="3781" y="5451"/>
                  </a:cubicBezTo>
                  <a:cubicBezTo>
                    <a:pt x="3592" y="5451"/>
                    <a:pt x="3434" y="5294"/>
                    <a:pt x="3434" y="5105"/>
                  </a:cubicBezTo>
                  <a:cubicBezTo>
                    <a:pt x="3434" y="4916"/>
                    <a:pt x="3592" y="4758"/>
                    <a:pt x="3781" y="4758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9"/>
                    <a:pt x="0" y="1734"/>
                  </a:cubicBezTo>
                  <a:lnTo>
                    <a:pt x="0" y="5136"/>
                  </a:lnTo>
                  <a:cubicBezTo>
                    <a:pt x="0" y="5987"/>
                    <a:pt x="631" y="6649"/>
                    <a:pt x="1418" y="6806"/>
                  </a:cubicBezTo>
                  <a:lnTo>
                    <a:pt x="1418" y="7846"/>
                  </a:lnTo>
                  <a:cubicBezTo>
                    <a:pt x="1418" y="8003"/>
                    <a:pt x="1481" y="8129"/>
                    <a:pt x="1607" y="8161"/>
                  </a:cubicBezTo>
                  <a:cubicBezTo>
                    <a:pt x="1659" y="8187"/>
                    <a:pt x="1717" y="8202"/>
                    <a:pt x="1771" y="8202"/>
                  </a:cubicBezTo>
                  <a:cubicBezTo>
                    <a:pt x="1848" y="8202"/>
                    <a:pt x="1917" y="8172"/>
                    <a:pt x="1954" y="8098"/>
                  </a:cubicBezTo>
                  <a:lnTo>
                    <a:pt x="3214" y="6838"/>
                  </a:lnTo>
                  <a:lnTo>
                    <a:pt x="4096" y="6838"/>
                  </a:lnTo>
                  <a:lnTo>
                    <a:pt x="4096" y="5798"/>
                  </a:lnTo>
                  <a:cubicBezTo>
                    <a:pt x="4096" y="4475"/>
                    <a:pt x="5167" y="3404"/>
                    <a:pt x="6490" y="3404"/>
                  </a:cubicBezTo>
                  <a:lnTo>
                    <a:pt x="7530" y="3404"/>
                  </a:lnTo>
                  <a:lnTo>
                    <a:pt x="7530" y="1734"/>
                  </a:lnTo>
                  <a:cubicBezTo>
                    <a:pt x="7530" y="789"/>
                    <a:pt x="6774" y="1"/>
                    <a:pt x="5829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9057;p79">
            <a:extLst>
              <a:ext uri="{FF2B5EF4-FFF2-40B4-BE49-F238E27FC236}">
                <a16:creationId xmlns:a16="http://schemas.microsoft.com/office/drawing/2014/main" xmlns="" id="{CACAD726-3CA7-DB86-E1F2-3BB5B6971FCF}"/>
              </a:ext>
            </a:extLst>
          </p:cNvPr>
          <p:cNvGrpSpPr/>
          <p:nvPr userDrawn="1"/>
        </p:nvGrpSpPr>
        <p:grpSpPr>
          <a:xfrm>
            <a:off x="9867631" y="5955137"/>
            <a:ext cx="304580" cy="303420"/>
            <a:chOff x="-35123035" y="3561225"/>
            <a:chExt cx="292210" cy="291100"/>
          </a:xfrm>
          <a:noFill/>
        </p:grpSpPr>
        <p:sp>
          <p:nvSpPr>
            <p:cNvPr id="63" name="Google Shape;9058;p79">
              <a:extLst>
                <a:ext uri="{FF2B5EF4-FFF2-40B4-BE49-F238E27FC236}">
                  <a16:creationId xmlns:a16="http://schemas.microsoft.com/office/drawing/2014/main" xmlns="" id="{72724722-4C77-051A-BED8-A745949CC23D}"/>
                </a:ext>
              </a:extLst>
            </p:cNvPr>
            <p:cNvSpPr/>
            <p:nvPr/>
          </p:nvSpPr>
          <p:spPr>
            <a:xfrm>
              <a:off x="-35123035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9059;p79">
              <a:extLst>
                <a:ext uri="{FF2B5EF4-FFF2-40B4-BE49-F238E27FC236}">
                  <a16:creationId xmlns:a16="http://schemas.microsoft.com/office/drawing/2014/main" xmlns="" id="{9F9CC558-4944-4235-E177-6DCD0E446880}"/>
                </a:ext>
              </a:extLst>
            </p:cNvPr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E403DBF1-917E-589C-C0F1-7B856384E2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524093" y="304791"/>
            <a:ext cx="496052" cy="496052"/>
          </a:xfrm>
          <a:prstGeom prst="rect">
            <a:avLst/>
          </a:prstGeom>
          <a:ln>
            <a:noFill/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6CD3812-DB2A-A73F-CB5C-766661918D37}"/>
              </a:ext>
            </a:extLst>
          </p:cNvPr>
          <p:cNvSpPr txBox="1"/>
          <p:nvPr userDrawn="1"/>
        </p:nvSpPr>
        <p:spPr>
          <a:xfrm>
            <a:off x="9579968" y="351261"/>
            <a:ext cx="194412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 rtl="1"/>
            <a:r>
              <a:rPr lang="fa-IR" sz="1050" dirty="0">
                <a:solidFill>
                  <a:srgbClr val="00206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دانشگاه تهران، دانشکده مهندسی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6BE4295B-E584-3AB0-B4B8-4DEECFB26892}"/>
              </a:ext>
            </a:extLst>
          </p:cNvPr>
          <p:cNvSpPr/>
          <p:nvPr userDrawn="1"/>
        </p:nvSpPr>
        <p:spPr>
          <a:xfrm>
            <a:off x="9579968" y="1167663"/>
            <a:ext cx="2522921" cy="5448383"/>
          </a:xfrm>
          <a:prstGeom prst="roundRect">
            <a:avLst>
              <a:gd name="adj" fmla="val 8400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06FCC49D-3E24-34D2-1754-58DA7789597F}"/>
              </a:ext>
            </a:extLst>
          </p:cNvPr>
          <p:cNvSpPr/>
          <p:nvPr userDrawn="1"/>
        </p:nvSpPr>
        <p:spPr>
          <a:xfrm>
            <a:off x="9579968" y="125283"/>
            <a:ext cx="2522921" cy="885079"/>
          </a:xfrm>
          <a:prstGeom prst="roundRect">
            <a:avLst>
              <a:gd name="adj" fmla="val 18669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EB6A4D89-0F2E-FA75-4070-FE8BFAB476C1}"/>
              </a:ext>
            </a:extLst>
          </p:cNvPr>
          <p:cNvSpPr/>
          <p:nvPr userDrawn="1"/>
        </p:nvSpPr>
        <p:spPr>
          <a:xfrm>
            <a:off x="349614" y="6518826"/>
            <a:ext cx="545152" cy="292836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0" name="Slide Number Placeholder 4">
            <a:extLst>
              <a:ext uri="{FF2B5EF4-FFF2-40B4-BE49-F238E27FC236}">
                <a16:creationId xmlns:a16="http://schemas.microsoft.com/office/drawing/2014/main" xmlns="" id="{BA2F0EAD-2228-6870-48FA-553C5F6FD76E}"/>
              </a:ext>
            </a:extLst>
          </p:cNvPr>
          <p:cNvSpPr txBox="1">
            <a:spLocks/>
          </p:cNvSpPr>
          <p:nvPr userDrawn="1"/>
        </p:nvSpPr>
        <p:spPr>
          <a:xfrm flipH="1">
            <a:off x="347048" y="6526848"/>
            <a:ext cx="547718" cy="276192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769D04-C25C-4C46-BE58-67290CF0B2BE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8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831798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بخش اول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D63C985-D59B-CEF3-4443-2B9D41BC187C}"/>
              </a:ext>
            </a:extLst>
          </p:cNvPr>
          <p:cNvSpPr/>
          <p:nvPr userDrawn="1"/>
        </p:nvSpPr>
        <p:spPr>
          <a:xfrm>
            <a:off x="134198" y="239476"/>
            <a:ext cx="9193124" cy="6459291"/>
          </a:xfrm>
          <a:prstGeom prst="roundRect">
            <a:avLst>
              <a:gd name="adj" fmla="val 1893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362670C-B330-9D0B-B48C-1EF9004F87BD}"/>
              </a:ext>
            </a:extLst>
          </p:cNvPr>
          <p:cNvSpPr/>
          <p:nvPr userDrawn="1"/>
        </p:nvSpPr>
        <p:spPr>
          <a:xfrm>
            <a:off x="360640" y="71771"/>
            <a:ext cx="8737564" cy="434991"/>
          </a:xfrm>
          <a:prstGeom prst="rect">
            <a:avLst/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1BCB148-E1F1-19DB-3C3B-E358AE75C37E}"/>
              </a:ext>
            </a:extLst>
          </p:cNvPr>
          <p:cNvSpPr/>
          <p:nvPr userDrawn="1"/>
        </p:nvSpPr>
        <p:spPr>
          <a:xfrm>
            <a:off x="9496926" y="0"/>
            <a:ext cx="269250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4537DF36-795F-42C4-5756-C364399EDD1D}"/>
              </a:ext>
            </a:extLst>
          </p:cNvPr>
          <p:cNvSpPr/>
          <p:nvPr userDrawn="1"/>
        </p:nvSpPr>
        <p:spPr>
          <a:xfrm>
            <a:off x="10562416" y="1736873"/>
            <a:ext cx="563852" cy="4394360"/>
          </a:xfrm>
          <a:custGeom>
            <a:avLst/>
            <a:gdLst>
              <a:gd name="connsiteX0" fmla="*/ 0 w 563852"/>
              <a:gd name="connsiteY0" fmla="*/ 0 h 4394360"/>
              <a:gd name="connsiteX1" fmla="*/ 563852 w 563852"/>
              <a:gd name="connsiteY1" fmla="*/ 0 h 4394360"/>
              <a:gd name="connsiteX2" fmla="*/ 563852 w 563852"/>
              <a:gd name="connsiteY2" fmla="*/ 305346 h 4394360"/>
              <a:gd name="connsiteX3" fmla="*/ 456952 w 563852"/>
              <a:gd name="connsiteY3" fmla="*/ 305346 h 4394360"/>
              <a:gd name="connsiteX4" fmla="*/ 356747 w 563852"/>
              <a:gd name="connsiteY4" fmla="*/ 405551 h 4394360"/>
              <a:gd name="connsiteX5" fmla="*/ 456952 w 563852"/>
              <a:gd name="connsiteY5" fmla="*/ 505756 h 4394360"/>
              <a:gd name="connsiteX6" fmla="*/ 563852 w 563852"/>
              <a:gd name="connsiteY6" fmla="*/ 505756 h 4394360"/>
              <a:gd name="connsiteX7" fmla="*/ 563852 w 563852"/>
              <a:gd name="connsiteY7" fmla="*/ 1184167 h 4394360"/>
              <a:gd name="connsiteX8" fmla="*/ 456952 w 563852"/>
              <a:gd name="connsiteY8" fmla="*/ 1184167 h 4394360"/>
              <a:gd name="connsiteX9" fmla="*/ 356747 w 563852"/>
              <a:gd name="connsiteY9" fmla="*/ 1284372 h 4394360"/>
              <a:gd name="connsiteX10" fmla="*/ 456952 w 563852"/>
              <a:gd name="connsiteY10" fmla="*/ 1384577 h 4394360"/>
              <a:gd name="connsiteX11" fmla="*/ 563852 w 563852"/>
              <a:gd name="connsiteY11" fmla="*/ 1384577 h 4394360"/>
              <a:gd name="connsiteX12" fmla="*/ 563852 w 563852"/>
              <a:gd name="connsiteY12" fmla="*/ 2062988 h 4394360"/>
              <a:gd name="connsiteX13" fmla="*/ 456952 w 563852"/>
              <a:gd name="connsiteY13" fmla="*/ 2062988 h 4394360"/>
              <a:gd name="connsiteX14" fmla="*/ 356747 w 563852"/>
              <a:gd name="connsiteY14" fmla="*/ 2163193 h 4394360"/>
              <a:gd name="connsiteX15" fmla="*/ 456952 w 563852"/>
              <a:gd name="connsiteY15" fmla="*/ 2263398 h 4394360"/>
              <a:gd name="connsiteX16" fmla="*/ 563852 w 563852"/>
              <a:gd name="connsiteY16" fmla="*/ 2263398 h 4394360"/>
              <a:gd name="connsiteX17" fmla="*/ 563852 w 563852"/>
              <a:gd name="connsiteY17" fmla="*/ 2941809 h 4394360"/>
              <a:gd name="connsiteX18" fmla="*/ 456952 w 563852"/>
              <a:gd name="connsiteY18" fmla="*/ 2941809 h 4394360"/>
              <a:gd name="connsiteX19" fmla="*/ 356747 w 563852"/>
              <a:gd name="connsiteY19" fmla="*/ 3042014 h 4394360"/>
              <a:gd name="connsiteX20" fmla="*/ 456952 w 563852"/>
              <a:gd name="connsiteY20" fmla="*/ 3142219 h 4394360"/>
              <a:gd name="connsiteX21" fmla="*/ 563852 w 563852"/>
              <a:gd name="connsiteY21" fmla="*/ 3142219 h 4394360"/>
              <a:gd name="connsiteX22" fmla="*/ 563852 w 563852"/>
              <a:gd name="connsiteY22" fmla="*/ 3820630 h 4394360"/>
              <a:gd name="connsiteX23" fmla="*/ 456952 w 563852"/>
              <a:gd name="connsiteY23" fmla="*/ 3820630 h 4394360"/>
              <a:gd name="connsiteX24" fmla="*/ 356747 w 563852"/>
              <a:gd name="connsiteY24" fmla="*/ 3920835 h 4394360"/>
              <a:gd name="connsiteX25" fmla="*/ 456952 w 563852"/>
              <a:gd name="connsiteY25" fmla="*/ 4021040 h 4394360"/>
              <a:gd name="connsiteX26" fmla="*/ 563852 w 563852"/>
              <a:gd name="connsiteY26" fmla="*/ 4021040 h 4394360"/>
              <a:gd name="connsiteX27" fmla="*/ 563852 w 563852"/>
              <a:gd name="connsiteY27" fmla="*/ 4394360 h 4394360"/>
              <a:gd name="connsiteX28" fmla="*/ 0 w 563852"/>
              <a:gd name="connsiteY28" fmla="*/ 4394360 h 4394360"/>
              <a:gd name="connsiteX29" fmla="*/ 0 w 563852"/>
              <a:gd name="connsiteY29" fmla="*/ 4021040 h 4394360"/>
              <a:gd name="connsiteX30" fmla="*/ 106901 w 563852"/>
              <a:gd name="connsiteY30" fmla="*/ 4021040 h 4394360"/>
              <a:gd name="connsiteX31" fmla="*/ 207106 w 563852"/>
              <a:gd name="connsiteY31" fmla="*/ 3920835 h 4394360"/>
              <a:gd name="connsiteX32" fmla="*/ 106901 w 563852"/>
              <a:gd name="connsiteY32" fmla="*/ 3820630 h 4394360"/>
              <a:gd name="connsiteX33" fmla="*/ 0 w 563852"/>
              <a:gd name="connsiteY33" fmla="*/ 3820630 h 4394360"/>
              <a:gd name="connsiteX34" fmla="*/ 0 w 563852"/>
              <a:gd name="connsiteY34" fmla="*/ 3142219 h 4394360"/>
              <a:gd name="connsiteX35" fmla="*/ 106901 w 563852"/>
              <a:gd name="connsiteY35" fmla="*/ 3142219 h 4394360"/>
              <a:gd name="connsiteX36" fmla="*/ 207106 w 563852"/>
              <a:gd name="connsiteY36" fmla="*/ 3042014 h 4394360"/>
              <a:gd name="connsiteX37" fmla="*/ 106901 w 563852"/>
              <a:gd name="connsiteY37" fmla="*/ 2941809 h 4394360"/>
              <a:gd name="connsiteX38" fmla="*/ 0 w 563852"/>
              <a:gd name="connsiteY38" fmla="*/ 2941809 h 4394360"/>
              <a:gd name="connsiteX39" fmla="*/ 0 w 563852"/>
              <a:gd name="connsiteY39" fmla="*/ 2263398 h 4394360"/>
              <a:gd name="connsiteX40" fmla="*/ 106901 w 563852"/>
              <a:gd name="connsiteY40" fmla="*/ 2263398 h 4394360"/>
              <a:gd name="connsiteX41" fmla="*/ 207106 w 563852"/>
              <a:gd name="connsiteY41" fmla="*/ 2163193 h 4394360"/>
              <a:gd name="connsiteX42" fmla="*/ 106901 w 563852"/>
              <a:gd name="connsiteY42" fmla="*/ 2062988 h 4394360"/>
              <a:gd name="connsiteX43" fmla="*/ 0 w 563852"/>
              <a:gd name="connsiteY43" fmla="*/ 2062988 h 4394360"/>
              <a:gd name="connsiteX44" fmla="*/ 0 w 563852"/>
              <a:gd name="connsiteY44" fmla="*/ 1384577 h 4394360"/>
              <a:gd name="connsiteX45" fmla="*/ 106901 w 563852"/>
              <a:gd name="connsiteY45" fmla="*/ 1384577 h 4394360"/>
              <a:gd name="connsiteX46" fmla="*/ 207106 w 563852"/>
              <a:gd name="connsiteY46" fmla="*/ 1284372 h 4394360"/>
              <a:gd name="connsiteX47" fmla="*/ 106901 w 563852"/>
              <a:gd name="connsiteY47" fmla="*/ 1184167 h 4394360"/>
              <a:gd name="connsiteX48" fmla="*/ 0 w 563852"/>
              <a:gd name="connsiteY48" fmla="*/ 1184167 h 4394360"/>
              <a:gd name="connsiteX49" fmla="*/ 0 w 563852"/>
              <a:gd name="connsiteY49" fmla="*/ 505756 h 4394360"/>
              <a:gd name="connsiteX50" fmla="*/ 106901 w 563852"/>
              <a:gd name="connsiteY50" fmla="*/ 505756 h 4394360"/>
              <a:gd name="connsiteX51" fmla="*/ 207106 w 563852"/>
              <a:gd name="connsiteY51" fmla="*/ 405551 h 4394360"/>
              <a:gd name="connsiteX52" fmla="*/ 106901 w 563852"/>
              <a:gd name="connsiteY52" fmla="*/ 305346 h 4394360"/>
              <a:gd name="connsiteX53" fmla="*/ 0 w 563852"/>
              <a:gd name="connsiteY53" fmla="*/ 305346 h 43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3852" h="4394360">
                <a:moveTo>
                  <a:pt x="0" y="0"/>
                </a:moveTo>
                <a:lnTo>
                  <a:pt x="563852" y="0"/>
                </a:lnTo>
                <a:lnTo>
                  <a:pt x="563852" y="305346"/>
                </a:lnTo>
                <a:lnTo>
                  <a:pt x="456952" y="305346"/>
                </a:lnTo>
                <a:cubicBezTo>
                  <a:pt x="401610" y="305346"/>
                  <a:pt x="356747" y="350209"/>
                  <a:pt x="356747" y="405551"/>
                </a:cubicBezTo>
                <a:cubicBezTo>
                  <a:pt x="356747" y="460893"/>
                  <a:pt x="401610" y="505756"/>
                  <a:pt x="456952" y="505756"/>
                </a:cubicBezTo>
                <a:lnTo>
                  <a:pt x="563852" y="505756"/>
                </a:lnTo>
                <a:lnTo>
                  <a:pt x="563852" y="1184167"/>
                </a:lnTo>
                <a:lnTo>
                  <a:pt x="456952" y="1184167"/>
                </a:lnTo>
                <a:cubicBezTo>
                  <a:pt x="401610" y="1184167"/>
                  <a:pt x="356747" y="1229030"/>
                  <a:pt x="356747" y="1284372"/>
                </a:cubicBezTo>
                <a:cubicBezTo>
                  <a:pt x="356747" y="1339714"/>
                  <a:pt x="401610" y="1384577"/>
                  <a:pt x="456952" y="1384577"/>
                </a:cubicBezTo>
                <a:lnTo>
                  <a:pt x="563852" y="1384577"/>
                </a:lnTo>
                <a:lnTo>
                  <a:pt x="563852" y="2062988"/>
                </a:lnTo>
                <a:lnTo>
                  <a:pt x="456952" y="2062988"/>
                </a:lnTo>
                <a:cubicBezTo>
                  <a:pt x="401610" y="2062988"/>
                  <a:pt x="356747" y="2107851"/>
                  <a:pt x="356747" y="2163193"/>
                </a:cubicBezTo>
                <a:cubicBezTo>
                  <a:pt x="356747" y="2218535"/>
                  <a:pt x="401610" y="2263398"/>
                  <a:pt x="456952" y="2263398"/>
                </a:cubicBezTo>
                <a:lnTo>
                  <a:pt x="563852" y="2263398"/>
                </a:lnTo>
                <a:lnTo>
                  <a:pt x="563852" y="2941809"/>
                </a:lnTo>
                <a:lnTo>
                  <a:pt x="456952" y="2941809"/>
                </a:lnTo>
                <a:cubicBezTo>
                  <a:pt x="401610" y="2941809"/>
                  <a:pt x="356747" y="2986672"/>
                  <a:pt x="356747" y="3042014"/>
                </a:cubicBezTo>
                <a:cubicBezTo>
                  <a:pt x="356747" y="3097356"/>
                  <a:pt x="401610" y="3142219"/>
                  <a:pt x="456952" y="3142219"/>
                </a:cubicBezTo>
                <a:lnTo>
                  <a:pt x="563852" y="3142219"/>
                </a:lnTo>
                <a:lnTo>
                  <a:pt x="563852" y="3820630"/>
                </a:lnTo>
                <a:lnTo>
                  <a:pt x="456952" y="3820630"/>
                </a:lnTo>
                <a:cubicBezTo>
                  <a:pt x="401610" y="3820630"/>
                  <a:pt x="356747" y="3865493"/>
                  <a:pt x="356747" y="3920835"/>
                </a:cubicBezTo>
                <a:cubicBezTo>
                  <a:pt x="356747" y="3976177"/>
                  <a:pt x="401610" y="4021040"/>
                  <a:pt x="456952" y="4021040"/>
                </a:cubicBezTo>
                <a:lnTo>
                  <a:pt x="563852" y="4021040"/>
                </a:lnTo>
                <a:lnTo>
                  <a:pt x="563852" y="4394360"/>
                </a:lnTo>
                <a:lnTo>
                  <a:pt x="0" y="4394360"/>
                </a:lnTo>
                <a:lnTo>
                  <a:pt x="0" y="4021040"/>
                </a:lnTo>
                <a:lnTo>
                  <a:pt x="106901" y="4021040"/>
                </a:lnTo>
                <a:cubicBezTo>
                  <a:pt x="162243" y="4021040"/>
                  <a:pt x="207106" y="3976177"/>
                  <a:pt x="207106" y="3920835"/>
                </a:cubicBezTo>
                <a:cubicBezTo>
                  <a:pt x="207106" y="3865493"/>
                  <a:pt x="162243" y="3820630"/>
                  <a:pt x="106901" y="3820630"/>
                </a:cubicBezTo>
                <a:lnTo>
                  <a:pt x="0" y="3820630"/>
                </a:lnTo>
                <a:lnTo>
                  <a:pt x="0" y="3142219"/>
                </a:lnTo>
                <a:lnTo>
                  <a:pt x="106901" y="3142219"/>
                </a:lnTo>
                <a:cubicBezTo>
                  <a:pt x="162243" y="3142219"/>
                  <a:pt x="207106" y="3097356"/>
                  <a:pt x="207106" y="3042014"/>
                </a:cubicBezTo>
                <a:cubicBezTo>
                  <a:pt x="207106" y="2986672"/>
                  <a:pt x="162243" y="2941809"/>
                  <a:pt x="106901" y="2941809"/>
                </a:cubicBezTo>
                <a:lnTo>
                  <a:pt x="0" y="2941809"/>
                </a:lnTo>
                <a:lnTo>
                  <a:pt x="0" y="2263398"/>
                </a:lnTo>
                <a:lnTo>
                  <a:pt x="106901" y="2263398"/>
                </a:lnTo>
                <a:cubicBezTo>
                  <a:pt x="162243" y="2263398"/>
                  <a:pt x="207106" y="2218535"/>
                  <a:pt x="207106" y="2163193"/>
                </a:cubicBezTo>
                <a:cubicBezTo>
                  <a:pt x="207106" y="2107851"/>
                  <a:pt x="162243" y="2062988"/>
                  <a:pt x="106901" y="2062988"/>
                </a:cubicBezTo>
                <a:lnTo>
                  <a:pt x="0" y="2062988"/>
                </a:lnTo>
                <a:lnTo>
                  <a:pt x="0" y="1384577"/>
                </a:lnTo>
                <a:lnTo>
                  <a:pt x="106901" y="1384577"/>
                </a:lnTo>
                <a:cubicBezTo>
                  <a:pt x="162243" y="1384577"/>
                  <a:pt x="207106" y="1339714"/>
                  <a:pt x="207106" y="1284372"/>
                </a:cubicBezTo>
                <a:cubicBezTo>
                  <a:pt x="207106" y="1229030"/>
                  <a:pt x="162243" y="1184167"/>
                  <a:pt x="106901" y="1184167"/>
                </a:cubicBezTo>
                <a:lnTo>
                  <a:pt x="0" y="1184167"/>
                </a:lnTo>
                <a:lnTo>
                  <a:pt x="0" y="505756"/>
                </a:lnTo>
                <a:lnTo>
                  <a:pt x="106901" y="505756"/>
                </a:lnTo>
                <a:cubicBezTo>
                  <a:pt x="162243" y="505756"/>
                  <a:pt x="207106" y="460893"/>
                  <a:pt x="207106" y="405551"/>
                </a:cubicBezTo>
                <a:cubicBezTo>
                  <a:pt x="207106" y="350209"/>
                  <a:pt x="162243" y="305346"/>
                  <a:pt x="106901" y="305346"/>
                </a:cubicBezTo>
                <a:lnTo>
                  <a:pt x="0" y="305346"/>
                </a:lnTo>
                <a:close/>
              </a:path>
            </a:pathLst>
          </a:cu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fa-IR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5718554-C280-622A-0EA3-F7330146FA6A}"/>
              </a:ext>
            </a:extLst>
          </p:cNvPr>
          <p:cNvSpPr/>
          <p:nvPr userDrawn="1"/>
        </p:nvSpPr>
        <p:spPr>
          <a:xfrm>
            <a:off x="9668539" y="1368129"/>
            <a:ext cx="2351606" cy="679010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F3A4B36-D235-89C3-F39F-E6CEDA02A413}"/>
              </a:ext>
            </a:extLst>
          </p:cNvPr>
          <p:cNvSpPr/>
          <p:nvPr userDrawn="1"/>
        </p:nvSpPr>
        <p:spPr>
          <a:xfrm>
            <a:off x="9668539" y="2238847"/>
            <a:ext cx="2351606" cy="685936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6613BD8-BF05-92D6-519F-045503A15693}"/>
              </a:ext>
            </a:extLst>
          </p:cNvPr>
          <p:cNvSpPr/>
          <p:nvPr userDrawn="1"/>
        </p:nvSpPr>
        <p:spPr>
          <a:xfrm>
            <a:off x="9668539" y="3118223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B612838-FB79-D23C-91AD-190CB4FDA818}"/>
              </a:ext>
            </a:extLst>
          </p:cNvPr>
          <p:cNvSpPr/>
          <p:nvPr userDrawn="1"/>
        </p:nvSpPr>
        <p:spPr>
          <a:xfrm>
            <a:off x="9668539" y="4000100"/>
            <a:ext cx="2351606" cy="681520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456301-816F-1CEC-C76E-DCF21B5006B4}"/>
              </a:ext>
            </a:extLst>
          </p:cNvPr>
          <p:cNvSpPr/>
          <p:nvPr userDrawn="1"/>
        </p:nvSpPr>
        <p:spPr>
          <a:xfrm>
            <a:off x="9668539" y="4878834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68CDCD9-3C1D-4C7F-7AC8-C482422894F7}"/>
              </a:ext>
            </a:extLst>
          </p:cNvPr>
          <p:cNvSpPr/>
          <p:nvPr userDrawn="1"/>
        </p:nvSpPr>
        <p:spPr>
          <a:xfrm>
            <a:off x="9668539" y="5754426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D4DB5668-683C-950C-7094-C181A2A6CF32}"/>
              </a:ext>
            </a:extLst>
          </p:cNvPr>
          <p:cNvSpPr/>
          <p:nvPr userDrawn="1"/>
        </p:nvSpPr>
        <p:spPr>
          <a:xfrm>
            <a:off x="9735209" y="1426180"/>
            <a:ext cx="2218266" cy="562908"/>
          </a:xfrm>
          <a:prstGeom prst="roundRect">
            <a:avLst>
              <a:gd name="adj" fmla="val 50000"/>
            </a:avLst>
          </a:prstGeom>
          <a:solidFill>
            <a:srgbClr val="FFCE33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D1208EE-6465-8414-7F53-927DD92431E8}"/>
              </a:ext>
            </a:extLst>
          </p:cNvPr>
          <p:cNvSpPr/>
          <p:nvPr userDrawn="1"/>
        </p:nvSpPr>
        <p:spPr>
          <a:xfrm>
            <a:off x="11436089" y="148529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17" name="TextBox 16">
            <a:hlinkClick r:id="rId2" action="ppaction://hlinksldjump"/>
            <a:extLst>
              <a:ext uri="{FF2B5EF4-FFF2-40B4-BE49-F238E27FC236}">
                <a16:creationId xmlns:a16="http://schemas.microsoft.com/office/drawing/2014/main" xmlns="" id="{9B0116E8-D203-6C77-275B-81B3F2DDBFCD}"/>
              </a:ext>
            </a:extLst>
          </p:cNvPr>
          <p:cNvSpPr txBox="1"/>
          <p:nvPr userDrawn="1"/>
        </p:nvSpPr>
        <p:spPr>
          <a:xfrm>
            <a:off x="10029873" y="154376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مقدمه و کلیات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2929967-07C3-B64C-0C14-B12E7A6388C5}"/>
              </a:ext>
            </a:extLst>
          </p:cNvPr>
          <p:cNvSpPr/>
          <p:nvPr userDrawn="1"/>
        </p:nvSpPr>
        <p:spPr>
          <a:xfrm>
            <a:off x="11469092" y="148529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1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DBC8B37-7DFE-1103-0179-7104F2229E1E}"/>
              </a:ext>
            </a:extLst>
          </p:cNvPr>
          <p:cNvSpPr/>
          <p:nvPr userDrawn="1"/>
        </p:nvSpPr>
        <p:spPr>
          <a:xfrm>
            <a:off x="9735209" y="2300682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FE579EC-1066-A400-30BE-77FC90024F30}"/>
              </a:ext>
            </a:extLst>
          </p:cNvPr>
          <p:cNvSpPr/>
          <p:nvPr userDrawn="1"/>
        </p:nvSpPr>
        <p:spPr>
          <a:xfrm>
            <a:off x="11436089" y="2359800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1" name="TextBox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2B2B226D-2D0D-F2A0-D4FD-AFA467F0CC1F}"/>
              </a:ext>
            </a:extLst>
          </p:cNvPr>
          <p:cNvSpPr txBox="1"/>
          <p:nvPr userDrawn="1"/>
        </p:nvSpPr>
        <p:spPr>
          <a:xfrm>
            <a:off x="10029873" y="2418263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پیشینه پژوهش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B379FB4A-3476-4D92-E3EE-62930C9592D9}"/>
              </a:ext>
            </a:extLst>
          </p:cNvPr>
          <p:cNvSpPr/>
          <p:nvPr userDrawn="1"/>
        </p:nvSpPr>
        <p:spPr>
          <a:xfrm>
            <a:off x="11469092" y="2359800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2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E823195-D31A-44D6-F50E-8ECC3119FDF9}"/>
              </a:ext>
            </a:extLst>
          </p:cNvPr>
          <p:cNvSpPr/>
          <p:nvPr userDrawn="1"/>
        </p:nvSpPr>
        <p:spPr>
          <a:xfrm>
            <a:off x="9735209" y="3177845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39E690A-8FDD-D38E-1113-6FBEA820ECFB}"/>
              </a:ext>
            </a:extLst>
          </p:cNvPr>
          <p:cNvSpPr/>
          <p:nvPr userDrawn="1"/>
        </p:nvSpPr>
        <p:spPr>
          <a:xfrm>
            <a:off x="11436089" y="3236963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5" name="TextBox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ED03496C-41B4-3190-25C5-0E975273719F}"/>
              </a:ext>
            </a:extLst>
          </p:cNvPr>
          <p:cNvSpPr txBox="1"/>
          <p:nvPr userDrawn="1"/>
        </p:nvSpPr>
        <p:spPr>
          <a:xfrm>
            <a:off x="10029873" y="3295426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روش تحقیق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24BF396E-1F00-E97D-C33D-0528A010BC3D}"/>
              </a:ext>
            </a:extLst>
          </p:cNvPr>
          <p:cNvSpPr/>
          <p:nvPr userDrawn="1"/>
        </p:nvSpPr>
        <p:spPr>
          <a:xfrm>
            <a:off x="11469092" y="3236963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3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4BB7606-2B70-4ED8-294E-423A75EF3173}"/>
              </a:ext>
            </a:extLst>
          </p:cNvPr>
          <p:cNvSpPr/>
          <p:nvPr userDrawn="1"/>
        </p:nvSpPr>
        <p:spPr>
          <a:xfrm>
            <a:off x="9735209" y="405658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479AA05-3695-185E-EE13-2C38A68CDBE3}"/>
              </a:ext>
            </a:extLst>
          </p:cNvPr>
          <p:cNvSpPr/>
          <p:nvPr userDrawn="1"/>
        </p:nvSpPr>
        <p:spPr>
          <a:xfrm>
            <a:off x="11436089" y="411569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9" name="TextBox 2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9BAAD01-A6CC-EDE9-8664-9046E4E99AE4}"/>
              </a:ext>
            </a:extLst>
          </p:cNvPr>
          <p:cNvSpPr txBox="1"/>
          <p:nvPr userDrawn="1"/>
        </p:nvSpPr>
        <p:spPr>
          <a:xfrm>
            <a:off x="10029873" y="417416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تجزیه و تحلیل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4B5B093-F5E1-CF83-05DB-7BECEE05E92A}"/>
              </a:ext>
            </a:extLst>
          </p:cNvPr>
          <p:cNvSpPr/>
          <p:nvPr userDrawn="1"/>
        </p:nvSpPr>
        <p:spPr>
          <a:xfrm>
            <a:off x="11469092" y="411569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4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8C0B5FDC-8461-A875-2361-02F0603BE478}"/>
              </a:ext>
            </a:extLst>
          </p:cNvPr>
          <p:cNvSpPr/>
          <p:nvPr userDrawn="1"/>
        </p:nvSpPr>
        <p:spPr>
          <a:xfrm>
            <a:off x="9735209" y="4938456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47401B2F-EFD7-6766-ECDB-B18D9E3CFF02}"/>
              </a:ext>
            </a:extLst>
          </p:cNvPr>
          <p:cNvSpPr/>
          <p:nvPr userDrawn="1"/>
        </p:nvSpPr>
        <p:spPr>
          <a:xfrm>
            <a:off x="11436089" y="4997574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33" name="TextBox 32">
            <a:hlinkClick r:id="rId6" action="ppaction://hlinksldjump"/>
            <a:extLst>
              <a:ext uri="{FF2B5EF4-FFF2-40B4-BE49-F238E27FC236}">
                <a16:creationId xmlns:a16="http://schemas.microsoft.com/office/drawing/2014/main" xmlns="" id="{04C6E0C9-0060-CCDC-AFFB-A814DF2AB3E1}"/>
              </a:ext>
            </a:extLst>
          </p:cNvPr>
          <p:cNvSpPr txBox="1"/>
          <p:nvPr userDrawn="1"/>
        </p:nvSpPr>
        <p:spPr>
          <a:xfrm>
            <a:off x="10029873" y="5056037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نتیجه گیری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F9D5DC4D-60D3-B195-DA58-D7B598420076}"/>
              </a:ext>
            </a:extLst>
          </p:cNvPr>
          <p:cNvSpPr/>
          <p:nvPr userDrawn="1"/>
        </p:nvSpPr>
        <p:spPr>
          <a:xfrm>
            <a:off x="11469092" y="4997574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5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19023769-6D06-4C4F-18BC-982B5E9D8FA0}"/>
              </a:ext>
            </a:extLst>
          </p:cNvPr>
          <p:cNvSpPr/>
          <p:nvPr userDrawn="1"/>
        </p:nvSpPr>
        <p:spPr>
          <a:xfrm>
            <a:off x="9735209" y="581562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F4BA5A7-11C6-6062-F6B6-553C8C44FEE2}"/>
              </a:ext>
            </a:extLst>
          </p:cNvPr>
          <p:cNvSpPr/>
          <p:nvPr userDrawn="1"/>
        </p:nvSpPr>
        <p:spPr>
          <a:xfrm>
            <a:off x="11436089" y="587473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37" name="TextBox 36">
            <a:hlinkClick r:id="rId7" action="ppaction://hlinksldjump"/>
            <a:extLst>
              <a:ext uri="{FF2B5EF4-FFF2-40B4-BE49-F238E27FC236}">
                <a16:creationId xmlns:a16="http://schemas.microsoft.com/office/drawing/2014/main" xmlns="" id="{F17FBBCD-BE7D-D767-B44B-62D66F31EC9E}"/>
              </a:ext>
            </a:extLst>
          </p:cNvPr>
          <p:cNvSpPr txBox="1"/>
          <p:nvPr userDrawn="1"/>
        </p:nvSpPr>
        <p:spPr>
          <a:xfrm>
            <a:off x="10029873" y="593320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پیشنهادات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C18A5FCF-18C3-EDE2-6244-8154F71D7A26}"/>
              </a:ext>
            </a:extLst>
          </p:cNvPr>
          <p:cNvSpPr/>
          <p:nvPr userDrawn="1"/>
        </p:nvSpPr>
        <p:spPr>
          <a:xfrm>
            <a:off x="11469092" y="587473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6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grpSp>
        <p:nvGrpSpPr>
          <p:cNvPr id="39" name="Google Shape;10477;p82">
            <a:extLst>
              <a:ext uri="{FF2B5EF4-FFF2-40B4-BE49-F238E27FC236}">
                <a16:creationId xmlns:a16="http://schemas.microsoft.com/office/drawing/2014/main" xmlns="" id="{E482E41F-71E9-0B35-D5AC-1D7068D621D9}"/>
              </a:ext>
            </a:extLst>
          </p:cNvPr>
          <p:cNvGrpSpPr/>
          <p:nvPr userDrawn="1"/>
        </p:nvGrpSpPr>
        <p:grpSpPr>
          <a:xfrm>
            <a:off x="9877025" y="1541027"/>
            <a:ext cx="305696" cy="290760"/>
            <a:chOff x="-6690669" y="3631355"/>
            <a:chExt cx="307236" cy="292227"/>
          </a:xfrm>
          <a:noFill/>
        </p:grpSpPr>
        <p:sp>
          <p:nvSpPr>
            <p:cNvPr id="40" name="Google Shape;10478;p82">
              <a:extLst>
                <a:ext uri="{FF2B5EF4-FFF2-40B4-BE49-F238E27FC236}">
                  <a16:creationId xmlns:a16="http://schemas.microsoft.com/office/drawing/2014/main" xmlns="" id="{D21378D9-BCA3-ADED-F4DA-50AFC2E0F991}"/>
                </a:ext>
              </a:extLst>
            </p:cNvPr>
            <p:cNvSpPr/>
            <p:nvPr/>
          </p:nvSpPr>
          <p:spPr>
            <a:xfrm>
              <a:off x="-6690669" y="3631355"/>
              <a:ext cx="222927" cy="292227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479;p82">
              <a:extLst>
                <a:ext uri="{FF2B5EF4-FFF2-40B4-BE49-F238E27FC236}">
                  <a16:creationId xmlns:a16="http://schemas.microsoft.com/office/drawing/2014/main" xmlns="" id="{644A0111-66C8-3375-FBEB-0515BD9D4ECE}"/>
                </a:ext>
              </a:extLst>
            </p:cNvPr>
            <p:cNvSpPr/>
            <p:nvPr/>
          </p:nvSpPr>
          <p:spPr>
            <a:xfrm>
              <a:off x="-6604394" y="3832216"/>
              <a:ext cx="58676" cy="56551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480;p82">
              <a:extLst>
                <a:ext uri="{FF2B5EF4-FFF2-40B4-BE49-F238E27FC236}">
                  <a16:creationId xmlns:a16="http://schemas.microsoft.com/office/drawing/2014/main" xmlns="" id="{15E1E796-5CEB-D59F-457A-D95C469511B7}"/>
                </a:ext>
              </a:extLst>
            </p:cNvPr>
            <p:cNvSpPr/>
            <p:nvPr/>
          </p:nvSpPr>
          <p:spPr>
            <a:xfrm>
              <a:off x="-6470909" y="3684814"/>
              <a:ext cx="87476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481;p82">
              <a:extLst>
                <a:ext uri="{FF2B5EF4-FFF2-40B4-BE49-F238E27FC236}">
                  <a16:creationId xmlns:a16="http://schemas.microsoft.com/office/drawing/2014/main" xmlns="" id="{596E8184-CC6E-85C6-FD96-099D66983ED9}"/>
                </a:ext>
              </a:extLst>
            </p:cNvPr>
            <p:cNvSpPr/>
            <p:nvPr/>
          </p:nvSpPr>
          <p:spPr>
            <a:xfrm>
              <a:off x="-6578809" y="3721939"/>
              <a:ext cx="143376" cy="143377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0482;p82">
              <a:extLst>
                <a:ext uri="{FF2B5EF4-FFF2-40B4-BE49-F238E27FC236}">
                  <a16:creationId xmlns:a16="http://schemas.microsoft.com/office/drawing/2014/main" xmlns="" id="{F8EE5DFE-3001-FD80-E5C2-B1E142494E76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" name="Google Shape;8143;p77">
            <a:extLst>
              <a:ext uri="{FF2B5EF4-FFF2-40B4-BE49-F238E27FC236}">
                <a16:creationId xmlns:a16="http://schemas.microsoft.com/office/drawing/2014/main" xmlns="" id="{6B4A9788-0328-52D6-BE02-39EB72AC9926}"/>
              </a:ext>
            </a:extLst>
          </p:cNvPr>
          <p:cNvGrpSpPr/>
          <p:nvPr userDrawn="1"/>
        </p:nvGrpSpPr>
        <p:grpSpPr>
          <a:xfrm>
            <a:off x="9827333" y="2418263"/>
            <a:ext cx="318426" cy="290146"/>
            <a:chOff x="-40378075" y="3267439"/>
            <a:chExt cx="317262" cy="289086"/>
          </a:xfrm>
          <a:noFill/>
        </p:grpSpPr>
        <p:sp>
          <p:nvSpPr>
            <p:cNvPr id="46" name="Google Shape;8144;p77">
              <a:extLst>
                <a:ext uri="{FF2B5EF4-FFF2-40B4-BE49-F238E27FC236}">
                  <a16:creationId xmlns:a16="http://schemas.microsoft.com/office/drawing/2014/main" xmlns="" id="{378C4C78-6D7F-997B-E6C4-75B2554F34ED}"/>
                </a:ext>
              </a:extLst>
            </p:cNvPr>
            <p:cNvSpPr/>
            <p:nvPr/>
          </p:nvSpPr>
          <p:spPr>
            <a:xfrm>
              <a:off x="-40219139" y="3308393"/>
              <a:ext cx="158326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8145;p77">
              <a:extLst>
                <a:ext uri="{FF2B5EF4-FFF2-40B4-BE49-F238E27FC236}">
                  <a16:creationId xmlns:a16="http://schemas.microsoft.com/office/drawing/2014/main" xmlns="" id="{6ABBCA67-3FD9-FD71-69DF-01540B96607D}"/>
                </a:ext>
              </a:extLst>
            </p:cNvPr>
            <p:cNvSpPr/>
            <p:nvPr/>
          </p:nvSpPr>
          <p:spPr>
            <a:xfrm>
              <a:off x="-40316815" y="3267439"/>
              <a:ext cx="86675" cy="257574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8146;p77">
              <a:extLst>
                <a:ext uri="{FF2B5EF4-FFF2-40B4-BE49-F238E27FC236}">
                  <a16:creationId xmlns:a16="http://schemas.microsoft.com/office/drawing/2014/main" xmlns="" id="{8D494A12-04AA-83F4-0B2C-993E938D0452}"/>
                </a:ext>
              </a:extLst>
            </p:cNvPr>
            <p:cNvSpPr/>
            <p:nvPr/>
          </p:nvSpPr>
          <p:spPr>
            <a:xfrm>
              <a:off x="-40209623" y="3267444"/>
              <a:ext cx="86651" cy="257574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8147;p77">
              <a:extLst>
                <a:ext uri="{FF2B5EF4-FFF2-40B4-BE49-F238E27FC236}">
                  <a16:creationId xmlns:a16="http://schemas.microsoft.com/office/drawing/2014/main" xmlns="" id="{FD943CF0-2DC1-BD22-F7B0-B20C3FD910A8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oogle Shape;10636;p82">
            <a:extLst>
              <a:ext uri="{FF2B5EF4-FFF2-40B4-BE49-F238E27FC236}">
                <a16:creationId xmlns:a16="http://schemas.microsoft.com/office/drawing/2014/main" xmlns="" id="{5F68FA8C-5ED4-FCCF-F2AC-DA17058892A9}"/>
              </a:ext>
            </a:extLst>
          </p:cNvPr>
          <p:cNvGrpSpPr/>
          <p:nvPr userDrawn="1"/>
        </p:nvGrpSpPr>
        <p:grpSpPr>
          <a:xfrm>
            <a:off x="9813302" y="3260069"/>
            <a:ext cx="319650" cy="308318"/>
            <a:chOff x="-3768700" y="3253275"/>
            <a:chExt cx="301850" cy="291150"/>
          </a:xfrm>
          <a:noFill/>
        </p:grpSpPr>
        <p:sp>
          <p:nvSpPr>
            <p:cNvPr id="51" name="Google Shape;10637;p82">
              <a:extLst>
                <a:ext uri="{FF2B5EF4-FFF2-40B4-BE49-F238E27FC236}">
                  <a16:creationId xmlns:a16="http://schemas.microsoft.com/office/drawing/2014/main" xmlns="" id="{64357747-ED43-D8D7-2160-5E629F1E8ADA}"/>
                </a:ext>
              </a:extLst>
            </p:cNvPr>
            <p:cNvSpPr/>
            <p:nvPr/>
          </p:nvSpPr>
          <p:spPr>
            <a:xfrm>
              <a:off x="-3603926" y="335565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040" y="1"/>
                  </a:moveTo>
                  <a:cubicBezTo>
                    <a:pt x="505" y="1"/>
                    <a:pt x="1" y="473"/>
                    <a:pt x="1" y="1009"/>
                  </a:cubicBezTo>
                  <a:lnTo>
                    <a:pt x="1" y="1356"/>
                  </a:lnTo>
                  <a:lnTo>
                    <a:pt x="2773" y="1356"/>
                  </a:lnTo>
                  <a:lnTo>
                    <a:pt x="2773" y="1009"/>
                  </a:lnTo>
                  <a:cubicBezTo>
                    <a:pt x="2742" y="473"/>
                    <a:pt x="2269" y="1"/>
                    <a:pt x="1702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638;p82">
              <a:extLst>
                <a:ext uri="{FF2B5EF4-FFF2-40B4-BE49-F238E27FC236}">
                  <a16:creationId xmlns:a16="http://schemas.microsoft.com/office/drawing/2014/main" xmlns="" id="{9EAAFCCB-AADF-1DB5-637E-9157F282FA40}"/>
                </a:ext>
              </a:extLst>
            </p:cNvPr>
            <p:cNvSpPr/>
            <p:nvPr/>
          </p:nvSpPr>
          <p:spPr>
            <a:xfrm>
              <a:off x="-3586599" y="3305250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3" y="0"/>
                  </a:moveTo>
                  <a:cubicBezTo>
                    <a:pt x="253" y="0"/>
                    <a:pt x="1" y="316"/>
                    <a:pt x="1" y="662"/>
                  </a:cubicBezTo>
                  <a:cubicBezTo>
                    <a:pt x="1" y="1009"/>
                    <a:pt x="316" y="1324"/>
                    <a:pt x="663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284"/>
                    <a:pt x="1009" y="0"/>
                    <a:pt x="663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639;p82">
              <a:extLst>
                <a:ext uri="{FF2B5EF4-FFF2-40B4-BE49-F238E27FC236}">
                  <a16:creationId xmlns:a16="http://schemas.microsoft.com/office/drawing/2014/main" xmlns="" id="{69BF11EE-1EF4-0451-51E5-471DF70ED609}"/>
                </a:ext>
              </a:extLst>
            </p:cNvPr>
            <p:cNvSpPr/>
            <p:nvPr/>
          </p:nvSpPr>
          <p:spPr>
            <a:xfrm>
              <a:off x="-3768700" y="3253275"/>
              <a:ext cx="301850" cy="291150"/>
            </a:xfrm>
            <a:custGeom>
              <a:avLst/>
              <a:gdLst/>
              <a:ahLst/>
              <a:cxnLst/>
              <a:rect l="l" t="t" r="r" b="b"/>
              <a:pathLst>
                <a:path w="12074" h="11646" extrusionOk="0">
                  <a:moveTo>
                    <a:pt x="7947" y="1323"/>
                  </a:moveTo>
                  <a:cubicBezTo>
                    <a:pt x="8703" y="1323"/>
                    <a:pt x="9333" y="1953"/>
                    <a:pt x="9333" y="2710"/>
                  </a:cubicBezTo>
                  <a:cubicBezTo>
                    <a:pt x="9333" y="3025"/>
                    <a:pt x="9207" y="3340"/>
                    <a:pt x="9018" y="3560"/>
                  </a:cubicBezTo>
                  <a:cubicBezTo>
                    <a:pt x="9585" y="3844"/>
                    <a:pt x="9994" y="4442"/>
                    <a:pt x="9994" y="5104"/>
                  </a:cubicBezTo>
                  <a:lnTo>
                    <a:pt x="9994" y="5766"/>
                  </a:lnTo>
                  <a:lnTo>
                    <a:pt x="10026" y="5766"/>
                  </a:lnTo>
                  <a:cubicBezTo>
                    <a:pt x="10026" y="5955"/>
                    <a:pt x="9868" y="6112"/>
                    <a:pt x="9679" y="6112"/>
                  </a:cubicBezTo>
                  <a:lnTo>
                    <a:pt x="6245" y="6112"/>
                  </a:lnTo>
                  <a:cubicBezTo>
                    <a:pt x="6056" y="6112"/>
                    <a:pt x="5899" y="5955"/>
                    <a:pt x="5899" y="5766"/>
                  </a:cubicBezTo>
                  <a:lnTo>
                    <a:pt x="5899" y="5104"/>
                  </a:lnTo>
                  <a:cubicBezTo>
                    <a:pt x="5899" y="4442"/>
                    <a:pt x="6308" y="3844"/>
                    <a:pt x="6875" y="3560"/>
                  </a:cubicBezTo>
                  <a:cubicBezTo>
                    <a:pt x="6686" y="3340"/>
                    <a:pt x="6560" y="3056"/>
                    <a:pt x="6560" y="2710"/>
                  </a:cubicBezTo>
                  <a:cubicBezTo>
                    <a:pt x="6560" y="1953"/>
                    <a:pt x="7190" y="1323"/>
                    <a:pt x="7947" y="1323"/>
                  </a:cubicBezTo>
                  <a:close/>
                  <a:moveTo>
                    <a:pt x="7947" y="0"/>
                  </a:moveTo>
                  <a:cubicBezTo>
                    <a:pt x="5647" y="0"/>
                    <a:pt x="3851" y="1827"/>
                    <a:pt x="3851" y="4096"/>
                  </a:cubicBezTo>
                  <a:cubicBezTo>
                    <a:pt x="3851" y="5104"/>
                    <a:pt x="4197" y="6018"/>
                    <a:pt x="4828" y="6711"/>
                  </a:cubicBezTo>
                  <a:lnTo>
                    <a:pt x="4134" y="7435"/>
                  </a:lnTo>
                  <a:cubicBezTo>
                    <a:pt x="3981" y="7364"/>
                    <a:pt x="3823" y="7329"/>
                    <a:pt x="3669" y="7329"/>
                  </a:cubicBezTo>
                  <a:cubicBezTo>
                    <a:pt x="3412" y="7329"/>
                    <a:pt x="3166" y="7427"/>
                    <a:pt x="2969" y="7624"/>
                  </a:cubicBezTo>
                  <a:lnTo>
                    <a:pt x="732" y="9861"/>
                  </a:lnTo>
                  <a:cubicBezTo>
                    <a:pt x="0" y="10593"/>
                    <a:pt x="722" y="11645"/>
                    <a:pt x="1509" y="11645"/>
                  </a:cubicBezTo>
                  <a:cubicBezTo>
                    <a:pt x="1739" y="11645"/>
                    <a:pt x="1975" y="11555"/>
                    <a:pt x="2181" y="11342"/>
                  </a:cubicBezTo>
                  <a:lnTo>
                    <a:pt x="4449" y="9074"/>
                  </a:lnTo>
                  <a:cubicBezTo>
                    <a:pt x="4765" y="8759"/>
                    <a:pt x="4796" y="8286"/>
                    <a:pt x="4638" y="7939"/>
                  </a:cubicBezTo>
                  <a:lnTo>
                    <a:pt x="5332" y="7246"/>
                  </a:lnTo>
                  <a:cubicBezTo>
                    <a:pt x="6056" y="7813"/>
                    <a:pt x="7001" y="8223"/>
                    <a:pt x="7978" y="8223"/>
                  </a:cubicBezTo>
                  <a:cubicBezTo>
                    <a:pt x="10278" y="8223"/>
                    <a:pt x="12074" y="6364"/>
                    <a:pt x="12074" y="4127"/>
                  </a:cubicBezTo>
                  <a:cubicBezTo>
                    <a:pt x="12074" y="1796"/>
                    <a:pt x="10215" y="0"/>
                    <a:pt x="7947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" name="Google Shape;8573;p78">
            <a:extLst>
              <a:ext uri="{FF2B5EF4-FFF2-40B4-BE49-F238E27FC236}">
                <a16:creationId xmlns:a16="http://schemas.microsoft.com/office/drawing/2014/main" xmlns="" id="{9FE52567-5369-7FB5-2A1B-A03F9F823E0B}"/>
              </a:ext>
            </a:extLst>
          </p:cNvPr>
          <p:cNvGrpSpPr/>
          <p:nvPr userDrawn="1"/>
        </p:nvGrpSpPr>
        <p:grpSpPr>
          <a:xfrm>
            <a:off x="9844137" y="4135690"/>
            <a:ext cx="316274" cy="314718"/>
            <a:chOff x="-62151560" y="4111776"/>
            <a:chExt cx="318223" cy="316662"/>
          </a:xfrm>
          <a:noFill/>
        </p:grpSpPr>
        <p:sp>
          <p:nvSpPr>
            <p:cNvPr id="55" name="Google Shape;8574;p78">
              <a:extLst>
                <a:ext uri="{FF2B5EF4-FFF2-40B4-BE49-F238E27FC236}">
                  <a16:creationId xmlns:a16="http://schemas.microsoft.com/office/drawing/2014/main" xmlns="" id="{2DE5C1BF-ED23-C0DC-F9E9-315A8AA2320A}"/>
                </a:ext>
              </a:extLst>
            </p:cNvPr>
            <p:cNvSpPr/>
            <p:nvPr/>
          </p:nvSpPr>
          <p:spPr>
            <a:xfrm>
              <a:off x="-62151560" y="4407938"/>
              <a:ext cx="318223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8575;p78">
              <a:extLst>
                <a:ext uri="{FF2B5EF4-FFF2-40B4-BE49-F238E27FC236}">
                  <a16:creationId xmlns:a16="http://schemas.microsoft.com/office/drawing/2014/main" xmlns="" id="{7C1350FA-DC68-E39F-ED2E-CDFA0578238B}"/>
                </a:ext>
              </a:extLst>
            </p:cNvPr>
            <p:cNvSpPr/>
            <p:nvPr/>
          </p:nvSpPr>
          <p:spPr>
            <a:xfrm>
              <a:off x="-62151531" y="4283479"/>
              <a:ext cx="84299" cy="104001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8576;p78">
              <a:extLst>
                <a:ext uri="{FF2B5EF4-FFF2-40B4-BE49-F238E27FC236}">
                  <a16:creationId xmlns:a16="http://schemas.microsoft.com/office/drawing/2014/main" xmlns="" id="{601444F6-9BA7-CB26-304A-EF676D261383}"/>
                </a:ext>
              </a:extLst>
            </p:cNvPr>
            <p:cNvSpPr/>
            <p:nvPr/>
          </p:nvSpPr>
          <p:spPr>
            <a:xfrm>
              <a:off x="-62033484" y="4111776"/>
              <a:ext cx="82724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8577;p78">
              <a:extLst>
                <a:ext uri="{FF2B5EF4-FFF2-40B4-BE49-F238E27FC236}">
                  <a16:creationId xmlns:a16="http://schemas.microsoft.com/office/drawing/2014/main" xmlns="" id="{C10B6BCF-39F5-6285-6068-45ED532E0154}"/>
                </a:ext>
              </a:extLst>
            </p:cNvPr>
            <p:cNvSpPr/>
            <p:nvPr/>
          </p:nvSpPr>
          <p:spPr>
            <a:xfrm>
              <a:off x="-61916449" y="4200775"/>
              <a:ext cx="82724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Google Shape;9194;p79">
            <a:extLst>
              <a:ext uri="{FF2B5EF4-FFF2-40B4-BE49-F238E27FC236}">
                <a16:creationId xmlns:a16="http://schemas.microsoft.com/office/drawing/2014/main" xmlns="" id="{AD7D255C-7F93-A747-B605-A723238FE3CA}"/>
              </a:ext>
            </a:extLst>
          </p:cNvPr>
          <p:cNvGrpSpPr/>
          <p:nvPr userDrawn="1"/>
        </p:nvGrpSpPr>
        <p:grpSpPr>
          <a:xfrm>
            <a:off x="9872001" y="5075530"/>
            <a:ext cx="304526" cy="303240"/>
            <a:chOff x="-30735200" y="3552550"/>
            <a:chExt cx="292158" cy="290923"/>
          </a:xfrm>
          <a:noFill/>
        </p:grpSpPr>
        <p:sp>
          <p:nvSpPr>
            <p:cNvPr id="60" name="Google Shape;9195;p79">
              <a:extLst>
                <a:ext uri="{FF2B5EF4-FFF2-40B4-BE49-F238E27FC236}">
                  <a16:creationId xmlns:a16="http://schemas.microsoft.com/office/drawing/2014/main" xmlns="" id="{DA132524-6180-00AD-77AA-E85713B22A27}"/>
                </a:ext>
              </a:extLst>
            </p:cNvPr>
            <p:cNvSpPr/>
            <p:nvPr/>
          </p:nvSpPr>
          <p:spPr>
            <a:xfrm>
              <a:off x="-30613968" y="3655748"/>
              <a:ext cx="170926" cy="187725"/>
            </a:xfrm>
            <a:custGeom>
              <a:avLst/>
              <a:gdLst/>
              <a:ahLst/>
              <a:cxnLst/>
              <a:rect l="l" t="t" r="r" b="b"/>
              <a:pathLst>
                <a:path w="6837" h="7509" extrusionOk="0">
                  <a:moveTo>
                    <a:pt x="5120" y="2079"/>
                  </a:moveTo>
                  <a:cubicBezTo>
                    <a:pt x="5206" y="2079"/>
                    <a:pt x="5293" y="2111"/>
                    <a:pt x="5356" y="2174"/>
                  </a:cubicBezTo>
                  <a:cubicBezTo>
                    <a:pt x="5451" y="2268"/>
                    <a:pt x="5451" y="2458"/>
                    <a:pt x="5356" y="2647"/>
                  </a:cubicBezTo>
                  <a:lnTo>
                    <a:pt x="3308" y="4694"/>
                  </a:lnTo>
                  <a:cubicBezTo>
                    <a:pt x="3214" y="4757"/>
                    <a:pt x="3151" y="4789"/>
                    <a:pt x="3056" y="4789"/>
                  </a:cubicBezTo>
                  <a:cubicBezTo>
                    <a:pt x="2993" y="4789"/>
                    <a:pt x="2899" y="4757"/>
                    <a:pt x="2836" y="4694"/>
                  </a:cubicBezTo>
                  <a:lnTo>
                    <a:pt x="2174" y="4001"/>
                  </a:lnTo>
                  <a:cubicBezTo>
                    <a:pt x="2048" y="3907"/>
                    <a:pt x="2048" y="3655"/>
                    <a:pt x="2174" y="3529"/>
                  </a:cubicBezTo>
                  <a:cubicBezTo>
                    <a:pt x="2221" y="3481"/>
                    <a:pt x="2308" y="3458"/>
                    <a:pt x="2399" y="3458"/>
                  </a:cubicBezTo>
                  <a:cubicBezTo>
                    <a:pt x="2489" y="3458"/>
                    <a:pt x="2584" y="3481"/>
                    <a:pt x="2647" y="3529"/>
                  </a:cubicBezTo>
                  <a:lnTo>
                    <a:pt x="3056" y="3970"/>
                  </a:lnTo>
                  <a:lnTo>
                    <a:pt x="4883" y="2174"/>
                  </a:lnTo>
                  <a:cubicBezTo>
                    <a:pt x="4946" y="2111"/>
                    <a:pt x="5033" y="2079"/>
                    <a:pt x="5120" y="2079"/>
                  </a:cubicBezTo>
                  <a:close/>
                  <a:moveTo>
                    <a:pt x="1701" y="0"/>
                  </a:moveTo>
                  <a:cubicBezTo>
                    <a:pt x="725" y="0"/>
                    <a:pt x="0" y="756"/>
                    <a:pt x="0" y="1701"/>
                  </a:cubicBezTo>
                  <a:lnTo>
                    <a:pt x="0" y="4411"/>
                  </a:lnTo>
                  <a:cubicBezTo>
                    <a:pt x="0" y="5356"/>
                    <a:pt x="725" y="6112"/>
                    <a:pt x="1701" y="6112"/>
                  </a:cubicBezTo>
                  <a:lnTo>
                    <a:pt x="2048" y="6112"/>
                  </a:lnTo>
                  <a:lnTo>
                    <a:pt x="2048" y="7152"/>
                  </a:lnTo>
                  <a:cubicBezTo>
                    <a:pt x="2048" y="7309"/>
                    <a:pt x="2111" y="7435"/>
                    <a:pt x="2237" y="7467"/>
                  </a:cubicBezTo>
                  <a:cubicBezTo>
                    <a:pt x="2289" y="7493"/>
                    <a:pt x="2347" y="7508"/>
                    <a:pt x="2401" y="7508"/>
                  </a:cubicBezTo>
                  <a:cubicBezTo>
                    <a:pt x="2477" y="7508"/>
                    <a:pt x="2547" y="7478"/>
                    <a:pt x="2584" y="7404"/>
                  </a:cubicBezTo>
                  <a:lnTo>
                    <a:pt x="3844" y="6112"/>
                  </a:lnTo>
                  <a:lnTo>
                    <a:pt x="5073" y="6112"/>
                  </a:lnTo>
                  <a:cubicBezTo>
                    <a:pt x="6018" y="6112"/>
                    <a:pt x="6805" y="5356"/>
                    <a:pt x="6805" y="4411"/>
                  </a:cubicBezTo>
                  <a:lnTo>
                    <a:pt x="6805" y="1701"/>
                  </a:lnTo>
                  <a:cubicBezTo>
                    <a:pt x="6837" y="756"/>
                    <a:pt x="6049" y="0"/>
                    <a:pt x="5104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9196;p79">
              <a:extLst>
                <a:ext uri="{FF2B5EF4-FFF2-40B4-BE49-F238E27FC236}">
                  <a16:creationId xmlns:a16="http://schemas.microsoft.com/office/drawing/2014/main" xmlns="" id="{56D4A52D-5C70-0F9C-20A5-2A59E4E6DA0A}"/>
                </a:ext>
              </a:extLst>
            </p:cNvPr>
            <p:cNvSpPr/>
            <p:nvPr/>
          </p:nvSpPr>
          <p:spPr>
            <a:xfrm>
              <a:off x="-30735200" y="3552550"/>
              <a:ext cx="188275" cy="205075"/>
            </a:xfrm>
            <a:custGeom>
              <a:avLst/>
              <a:gdLst/>
              <a:ahLst/>
              <a:cxnLst/>
              <a:rect l="l" t="t" r="r" b="b"/>
              <a:pathLst>
                <a:path w="7531" h="8203" extrusionOk="0">
                  <a:moveTo>
                    <a:pt x="3781" y="1356"/>
                  </a:moveTo>
                  <a:cubicBezTo>
                    <a:pt x="4317" y="1356"/>
                    <a:pt x="4789" y="1828"/>
                    <a:pt x="4789" y="2395"/>
                  </a:cubicBezTo>
                  <a:cubicBezTo>
                    <a:pt x="4789" y="2710"/>
                    <a:pt x="4632" y="3025"/>
                    <a:pt x="4411" y="3214"/>
                  </a:cubicBezTo>
                  <a:cubicBezTo>
                    <a:pt x="4254" y="3341"/>
                    <a:pt x="4128" y="3530"/>
                    <a:pt x="4128" y="3782"/>
                  </a:cubicBezTo>
                  <a:cubicBezTo>
                    <a:pt x="4128" y="3971"/>
                    <a:pt x="3970" y="4128"/>
                    <a:pt x="3781" y="4128"/>
                  </a:cubicBezTo>
                  <a:cubicBezTo>
                    <a:pt x="3592" y="4128"/>
                    <a:pt x="3434" y="3971"/>
                    <a:pt x="3434" y="3782"/>
                  </a:cubicBezTo>
                  <a:cubicBezTo>
                    <a:pt x="3434" y="3341"/>
                    <a:pt x="3624" y="2931"/>
                    <a:pt x="3970" y="2679"/>
                  </a:cubicBezTo>
                  <a:cubicBezTo>
                    <a:pt x="4065" y="2584"/>
                    <a:pt x="4096" y="2521"/>
                    <a:pt x="4096" y="2395"/>
                  </a:cubicBezTo>
                  <a:cubicBezTo>
                    <a:pt x="4096" y="2206"/>
                    <a:pt x="3939" y="2049"/>
                    <a:pt x="3750" y="2049"/>
                  </a:cubicBezTo>
                  <a:cubicBezTo>
                    <a:pt x="3529" y="2049"/>
                    <a:pt x="3371" y="2206"/>
                    <a:pt x="3371" y="2395"/>
                  </a:cubicBezTo>
                  <a:cubicBezTo>
                    <a:pt x="3371" y="2584"/>
                    <a:pt x="3214" y="2742"/>
                    <a:pt x="3025" y="2742"/>
                  </a:cubicBezTo>
                  <a:cubicBezTo>
                    <a:pt x="2836" y="2742"/>
                    <a:pt x="2678" y="2584"/>
                    <a:pt x="2678" y="2395"/>
                  </a:cubicBezTo>
                  <a:cubicBezTo>
                    <a:pt x="2741" y="1828"/>
                    <a:pt x="3214" y="1356"/>
                    <a:pt x="3781" y="1356"/>
                  </a:cubicBezTo>
                  <a:close/>
                  <a:moveTo>
                    <a:pt x="3781" y="4758"/>
                  </a:moveTo>
                  <a:cubicBezTo>
                    <a:pt x="3970" y="4758"/>
                    <a:pt x="4128" y="4916"/>
                    <a:pt x="4128" y="5105"/>
                  </a:cubicBezTo>
                  <a:cubicBezTo>
                    <a:pt x="4128" y="5294"/>
                    <a:pt x="3970" y="5451"/>
                    <a:pt x="3781" y="5451"/>
                  </a:cubicBezTo>
                  <a:cubicBezTo>
                    <a:pt x="3592" y="5451"/>
                    <a:pt x="3434" y="5294"/>
                    <a:pt x="3434" y="5105"/>
                  </a:cubicBezTo>
                  <a:cubicBezTo>
                    <a:pt x="3434" y="4916"/>
                    <a:pt x="3592" y="4758"/>
                    <a:pt x="3781" y="4758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9"/>
                    <a:pt x="0" y="1734"/>
                  </a:cubicBezTo>
                  <a:lnTo>
                    <a:pt x="0" y="5136"/>
                  </a:lnTo>
                  <a:cubicBezTo>
                    <a:pt x="0" y="5987"/>
                    <a:pt x="631" y="6649"/>
                    <a:pt x="1418" y="6806"/>
                  </a:cubicBezTo>
                  <a:lnTo>
                    <a:pt x="1418" y="7846"/>
                  </a:lnTo>
                  <a:cubicBezTo>
                    <a:pt x="1418" y="8003"/>
                    <a:pt x="1481" y="8129"/>
                    <a:pt x="1607" y="8161"/>
                  </a:cubicBezTo>
                  <a:cubicBezTo>
                    <a:pt x="1659" y="8187"/>
                    <a:pt x="1717" y="8202"/>
                    <a:pt x="1771" y="8202"/>
                  </a:cubicBezTo>
                  <a:cubicBezTo>
                    <a:pt x="1848" y="8202"/>
                    <a:pt x="1917" y="8172"/>
                    <a:pt x="1954" y="8098"/>
                  </a:cubicBezTo>
                  <a:lnTo>
                    <a:pt x="3214" y="6838"/>
                  </a:lnTo>
                  <a:lnTo>
                    <a:pt x="4096" y="6838"/>
                  </a:lnTo>
                  <a:lnTo>
                    <a:pt x="4096" y="5798"/>
                  </a:lnTo>
                  <a:cubicBezTo>
                    <a:pt x="4096" y="4475"/>
                    <a:pt x="5167" y="3404"/>
                    <a:pt x="6490" y="3404"/>
                  </a:cubicBezTo>
                  <a:lnTo>
                    <a:pt x="7530" y="3404"/>
                  </a:lnTo>
                  <a:lnTo>
                    <a:pt x="7530" y="1734"/>
                  </a:lnTo>
                  <a:cubicBezTo>
                    <a:pt x="7530" y="789"/>
                    <a:pt x="6774" y="1"/>
                    <a:pt x="5829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9057;p79">
            <a:extLst>
              <a:ext uri="{FF2B5EF4-FFF2-40B4-BE49-F238E27FC236}">
                <a16:creationId xmlns:a16="http://schemas.microsoft.com/office/drawing/2014/main" xmlns="" id="{CACAD726-3CA7-DB86-E1F2-3BB5B6971FCF}"/>
              </a:ext>
            </a:extLst>
          </p:cNvPr>
          <p:cNvGrpSpPr/>
          <p:nvPr userDrawn="1"/>
        </p:nvGrpSpPr>
        <p:grpSpPr>
          <a:xfrm>
            <a:off x="9867631" y="5955137"/>
            <a:ext cx="304580" cy="303420"/>
            <a:chOff x="-35123035" y="3561225"/>
            <a:chExt cx="292210" cy="291100"/>
          </a:xfrm>
          <a:noFill/>
        </p:grpSpPr>
        <p:sp>
          <p:nvSpPr>
            <p:cNvPr id="63" name="Google Shape;9058;p79">
              <a:extLst>
                <a:ext uri="{FF2B5EF4-FFF2-40B4-BE49-F238E27FC236}">
                  <a16:creationId xmlns:a16="http://schemas.microsoft.com/office/drawing/2014/main" xmlns="" id="{72724722-4C77-051A-BED8-A745949CC23D}"/>
                </a:ext>
              </a:extLst>
            </p:cNvPr>
            <p:cNvSpPr/>
            <p:nvPr/>
          </p:nvSpPr>
          <p:spPr>
            <a:xfrm>
              <a:off x="-35123035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9059;p79">
              <a:extLst>
                <a:ext uri="{FF2B5EF4-FFF2-40B4-BE49-F238E27FC236}">
                  <a16:creationId xmlns:a16="http://schemas.microsoft.com/office/drawing/2014/main" xmlns="" id="{9F9CC558-4944-4235-E177-6DCD0E446880}"/>
                </a:ext>
              </a:extLst>
            </p:cNvPr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E403DBF1-917E-589C-C0F1-7B856384E2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524093" y="304791"/>
            <a:ext cx="496052" cy="496052"/>
          </a:xfrm>
          <a:prstGeom prst="rect">
            <a:avLst/>
          </a:prstGeom>
          <a:ln>
            <a:noFill/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6CD3812-DB2A-A73F-CB5C-766661918D37}"/>
              </a:ext>
            </a:extLst>
          </p:cNvPr>
          <p:cNvSpPr txBox="1"/>
          <p:nvPr userDrawn="1"/>
        </p:nvSpPr>
        <p:spPr>
          <a:xfrm>
            <a:off x="9579968" y="351261"/>
            <a:ext cx="194412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 rtl="1"/>
            <a:r>
              <a:rPr lang="fa-IR" sz="1050" dirty="0">
                <a:solidFill>
                  <a:srgbClr val="00206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دانشگاه تهران، دانشکده مهندسی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6BE4295B-E584-3AB0-B4B8-4DEECFB26892}"/>
              </a:ext>
            </a:extLst>
          </p:cNvPr>
          <p:cNvSpPr/>
          <p:nvPr userDrawn="1"/>
        </p:nvSpPr>
        <p:spPr>
          <a:xfrm>
            <a:off x="9579968" y="1167663"/>
            <a:ext cx="2522921" cy="5448383"/>
          </a:xfrm>
          <a:prstGeom prst="roundRect">
            <a:avLst>
              <a:gd name="adj" fmla="val 8400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06FCC49D-3E24-34D2-1754-58DA7789597F}"/>
              </a:ext>
            </a:extLst>
          </p:cNvPr>
          <p:cNvSpPr/>
          <p:nvPr userDrawn="1"/>
        </p:nvSpPr>
        <p:spPr>
          <a:xfrm>
            <a:off x="9579968" y="125283"/>
            <a:ext cx="2522921" cy="885079"/>
          </a:xfrm>
          <a:prstGeom prst="roundRect">
            <a:avLst>
              <a:gd name="adj" fmla="val 18669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EB6A4D89-0F2E-FA75-4070-FE8BFAB476C1}"/>
              </a:ext>
            </a:extLst>
          </p:cNvPr>
          <p:cNvSpPr/>
          <p:nvPr userDrawn="1"/>
        </p:nvSpPr>
        <p:spPr>
          <a:xfrm>
            <a:off x="349614" y="6518826"/>
            <a:ext cx="545152" cy="292836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0" name="Slide Number Placeholder 4">
            <a:extLst>
              <a:ext uri="{FF2B5EF4-FFF2-40B4-BE49-F238E27FC236}">
                <a16:creationId xmlns:a16="http://schemas.microsoft.com/office/drawing/2014/main" xmlns="" id="{BA2F0EAD-2228-6870-48FA-553C5F6FD76E}"/>
              </a:ext>
            </a:extLst>
          </p:cNvPr>
          <p:cNvSpPr txBox="1">
            <a:spLocks/>
          </p:cNvSpPr>
          <p:nvPr userDrawn="1"/>
        </p:nvSpPr>
        <p:spPr>
          <a:xfrm flipH="1">
            <a:off x="347048" y="6526848"/>
            <a:ext cx="547718" cy="276192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769D04-C25C-4C46-BE58-67290CF0B2BE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0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چهار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D63C985-D59B-CEF3-4443-2B9D41BC187C}"/>
              </a:ext>
            </a:extLst>
          </p:cNvPr>
          <p:cNvSpPr/>
          <p:nvPr userDrawn="1"/>
        </p:nvSpPr>
        <p:spPr>
          <a:xfrm>
            <a:off x="134198" y="239476"/>
            <a:ext cx="9193124" cy="6459291"/>
          </a:xfrm>
          <a:prstGeom prst="roundRect">
            <a:avLst>
              <a:gd name="adj" fmla="val 1893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362670C-B330-9D0B-B48C-1EF9004F87BD}"/>
              </a:ext>
            </a:extLst>
          </p:cNvPr>
          <p:cNvSpPr/>
          <p:nvPr userDrawn="1"/>
        </p:nvSpPr>
        <p:spPr>
          <a:xfrm>
            <a:off x="360640" y="71771"/>
            <a:ext cx="8737564" cy="434991"/>
          </a:xfrm>
          <a:prstGeom prst="rect">
            <a:avLst/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1BCB148-E1F1-19DB-3C3B-E358AE75C37E}"/>
              </a:ext>
            </a:extLst>
          </p:cNvPr>
          <p:cNvSpPr/>
          <p:nvPr userDrawn="1"/>
        </p:nvSpPr>
        <p:spPr>
          <a:xfrm>
            <a:off x="9496926" y="0"/>
            <a:ext cx="269250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4537DF36-795F-42C4-5756-C364399EDD1D}"/>
              </a:ext>
            </a:extLst>
          </p:cNvPr>
          <p:cNvSpPr/>
          <p:nvPr userDrawn="1"/>
        </p:nvSpPr>
        <p:spPr>
          <a:xfrm>
            <a:off x="10562416" y="1736873"/>
            <a:ext cx="563852" cy="4394360"/>
          </a:xfrm>
          <a:custGeom>
            <a:avLst/>
            <a:gdLst>
              <a:gd name="connsiteX0" fmla="*/ 0 w 563852"/>
              <a:gd name="connsiteY0" fmla="*/ 0 h 4394360"/>
              <a:gd name="connsiteX1" fmla="*/ 563852 w 563852"/>
              <a:gd name="connsiteY1" fmla="*/ 0 h 4394360"/>
              <a:gd name="connsiteX2" fmla="*/ 563852 w 563852"/>
              <a:gd name="connsiteY2" fmla="*/ 305346 h 4394360"/>
              <a:gd name="connsiteX3" fmla="*/ 456952 w 563852"/>
              <a:gd name="connsiteY3" fmla="*/ 305346 h 4394360"/>
              <a:gd name="connsiteX4" fmla="*/ 356747 w 563852"/>
              <a:gd name="connsiteY4" fmla="*/ 405551 h 4394360"/>
              <a:gd name="connsiteX5" fmla="*/ 456952 w 563852"/>
              <a:gd name="connsiteY5" fmla="*/ 505756 h 4394360"/>
              <a:gd name="connsiteX6" fmla="*/ 563852 w 563852"/>
              <a:gd name="connsiteY6" fmla="*/ 505756 h 4394360"/>
              <a:gd name="connsiteX7" fmla="*/ 563852 w 563852"/>
              <a:gd name="connsiteY7" fmla="*/ 1184167 h 4394360"/>
              <a:gd name="connsiteX8" fmla="*/ 456952 w 563852"/>
              <a:gd name="connsiteY8" fmla="*/ 1184167 h 4394360"/>
              <a:gd name="connsiteX9" fmla="*/ 356747 w 563852"/>
              <a:gd name="connsiteY9" fmla="*/ 1284372 h 4394360"/>
              <a:gd name="connsiteX10" fmla="*/ 456952 w 563852"/>
              <a:gd name="connsiteY10" fmla="*/ 1384577 h 4394360"/>
              <a:gd name="connsiteX11" fmla="*/ 563852 w 563852"/>
              <a:gd name="connsiteY11" fmla="*/ 1384577 h 4394360"/>
              <a:gd name="connsiteX12" fmla="*/ 563852 w 563852"/>
              <a:gd name="connsiteY12" fmla="*/ 2062988 h 4394360"/>
              <a:gd name="connsiteX13" fmla="*/ 456952 w 563852"/>
              <a:gd name="connsiteY13" fmla="*/ 2062988 h 4394360"/>
              <a:gd name="connsiteX14" fmla="*/ 356747 w 563852"/>
              <a:gd name="connsiteY14" fmla="*/ 2163193 h 4394360"/>
              <a:gd name="connsiteX15" fmla="*/ 456952 w 563852"/>
              <a:gd name="connsiteY15" fmla="*/ 2263398 h 4394360"/>
              <a:gd name="connsiteX16" fmla="*/ 563852 w 563852"/>
              <a:gd name="connsiteY16" fmla="*/ 2263398 h 4394360"/>
              <a:gd name="connsiteX17" fmla="*/ 563852 w 563852"/>
              <a:gd name="connsiteY17" fmla="*/ 2941809 h 4394360"/>
              <a:gd name="connsiteX18" fmla="*/ 456952 w 563852"/>
              <a:gd name="connsiteY18" fmla="*/ 2941809 h 4394360"/>
              <a:gd name="connsiteX19" fmla="*/ 356747 w 563852"/>
              <a:gd name="connsiteY19" fmla="*/ 3042014 h 4394360"/>
              <a:gd name="connsiteX20" fmla="*/ 456952 w 563852"/>
              <a:gd name="connsiteY20" fmla="*/ 3142219 h 4394360"/>
              <a:gd name="connsiteX21" fmla="*/ 563852 w 563852"/>
              <a:gd name="connsiteY21" fmla="*/ 3142219 h 4394360"/>
              <a:gd name="connsiteX22" fmla="*/ 563852 w 563852"/>
              <a:gd name="connsiteY22" fmla="*/ 3820630 h 4394360"/>
              <a:gd name="connsiteX23" fmla="*/ 456952 w 563852"/>
              <a:gd name="connsiteY23" fmla="*/ 3820630 h 4394360"/>
              <a:gd name="connsiteX24" fmla="*/ 356747 w 563852"/>
              <a:gd name="connsiteY24" fmla="*/ 3920835 h 4394360"/>
              <a:gd name="connsiteX25" fmla="*/ 456952 w 563852"/>
              <a:gd name="connsiteY25" fmla="*/ 4021040 h 4394360"/>
              <a:gd name="connsiteX26" fmla="*/ 563852 w 563852"/>
              <a:gd name="connsiteY26" fmla="*/ 4021040 h 4394360"/>
              <a:gd name="connsiteX27" fmla="*/ 563852 w 563852"/>
              <a:gd name="connsiteY27" fmla="*/ 4394360 h 4394360"/>
              <a:gd name="connsiteX28" fmla="*/ 0 w 563852"/>
              <a:gd name="connsiteY28" fmla="*/ 4394360 h 4394360"/>
              <a:gd name="connsiteX29" fmla="*/ 0 w 563852"/>
              <a:gd name="connsiteY29" fmla="*/ 4021040 h 4394360"/>
              <a:gd name="connsiteX30" fmla="*/ 106901 w 563852"/>
              <a:gd name="connsiteY30" fmla="*/ 4021040 h 4394360"/>
              <a:gd name="connsiteX31" fmla="*/ 207106 w 563852"/>
              <a:gd name="connsiteY31" fmla="*/ 3920835 h 4394360"/>
              <a:gd name="connsiteX32" fmla="*/ 106901 w 563852"/>
              <a:gd name="connsiteY32" fmla="*/ 3820630 h 4394360"/>
              <a:gd name="connsiteX33" fmla="*/ 0 w 563852"/>
              <a:gd name="connsiteY33" fmla="*/ 3820630 h 4394360"/>
              <a:gd name="connsiteX34" fmla="*/ 0 w 563852"/>
              <a:gd name="connsiteY34" fmla="*/ 3142219 h 4394360"/>
              <a:gd name="connsiteX35" fmla="*/ 106901 w 563852"/>
              <a:gd name="connsiteY35" fmla="*/ 3142219 h 4394360"/>
              <a:gd name="connsiteX36" fmla="*/ 207106 w 563852"/>
              <a:gd name="connsiteY36" fmla="*/ 3042014 h 4394360"/>
              <a:gd name="connsiteX37" fmla="*/ 106901 w 563852"/>
              <a:gd name="connsiteY37" fmla="*/ 2941809 h 4394360"/>
              <a:gd name="connsiteX38" fmla="*/ 0 w 563852"/>
              <a:gd name="connsiteY38" fmla="*/ 2941809 h 4394360"/>
              <a:gd name="connsiteX39" fmla="*/ 0 w 563852"/>
              <a:gd name="connsiteY39" fmla="*/ 2263398 h 4394360"/>
              <a:gd name="connsiteX40" fmla="*/ 106901 w 563852"/>
              <a:gd name="connsiteY40" fmla="*/ 2263398 h 4394360"/>
              <a:gd name="connsiteX41" fmla="*/ 207106 w 563852"/>
              <a:gd name="connsiteY41" fmla="*/ 2163193 h 4394360"/>
              <a:gd name="connsiteX42" fmla="*/ 106901 w 563852"/>
              <a:gd name="connsiteY42" fmla="*/ 2062988 h 4394360"/>
              <a:gd name="connsiteX43" fmla="*/ 0 w 563852"/>
              <a:gd name="connsiteY43" fmla="*/ 2062988 h 4394360"/>
              <a:gd name="connsiteX44" fmla="*/ 0 w 563852"/>
              <a:gd name="connsiteY44" fmla="*/ 1384577 h 4394360"/>
              <a:gd name="connsiteX45" fmla="*/ 106901 w 563852"/>
              <a:gd name="connsiteY45" fmla="*/ 1384577 h 4394360"/>
              <a:gd name="connsiteX46" fmla="*/ 207106 w 563852"/>
              <a:gd name="connsiteY46" fmla="*/ 1284372 h 4394360"/>
              <a:gd name="connsiteX47" fmla="*/ 106901 w 563852"/>
              <a:gd name="connsiteY47" fmla="*/ 1184167 h 4394360"/>
              <a:gd name="connsiteX48" fmla="*/ 0 w 563852"/>
              <a:gd name="connsiteY48" fmla="*/ 1184167 h 4394360"/>
              <a:gd name="connsiteX49" fmla="*/ 0 w 563852"/>
              <a:gd name="connsiteY49" fmla="*/ 505756 h 4394360"/>
              <a:gd name="connsiteX50" fmla="*/ 106901 w 563852"/>
              <a:gd name="connsiteY50" fmla="*/ 505756 h 4394360"/>
              <a:gd name="connsiteX51" fmla="*/ 207106 w 563852"/>
              <a:gd name="connsiteY51" fmla="*/ 405551 h 4394360"/>
              <a:gd name="connsiteX52" fmla="*/ 106901 w 563852"/>
              <a:gd name="connsiteY52" fmla="*/ 305346 h 4394360"/>
              <a:gd name="connsiteX53" fmla="*/ 0 w 563852"/>
              <a:gd name="connsiteY53" fmla="*/ 305346 h 43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3852" h="4394360">
                <a:moveTo>
                  <a:pt x="0" y="0"/>
                </a:moveTo>
                <a:lnTo>
                  <a:pt x="563852" y="0"/>
                </a:lnTo>
                <a:lnTo>
                  <a:pt x="563852" y="305346"/>
                </a:lnTo>
                <a:lnTo>
                  <a:pt x="456952" y="305346"/>
                </a:lnTo>
                <a:cubicBezTo>
                  <a:pt x="401610" y="305346"/>
                  <a:pt x="356747" y="350209"/>
                  <a:pt x="356747" y="405551"/>
                </a:cubicBezTo>
                <a:cubicBezTo>
                  <a:pt x="356747" y="460893"/>
                  <a:pt x="401610" y="505756"/>
                  <a:pt x="456952" y="505756"/>
                </a:cubicBezTo>
                <a:lnTo>
                  <a:pt x="563852" y="505756"/>
                </a:lnTo>
                <a:lnTo>
                  <a:pt x="563852" y="1184167"/>
                </a:lnTo>
                <a:lnTo>
                  <a:pt x="456952" y="1184167"/>
                </a:lnTo>
                <a:cubicBezTo>
                  <a:pt x="401610" y="1184167"/>
                  <a:pt x="356747" y="1229030"/>
                  <a:pt x="356747" y="1284372"/>
                </a:cubicBezTo>
                <a:cubicBezTo>
                  <a:pt x="356747" y="1339714"/>
                  <a:pt x="401610" y="1384577"/>
                  <a:pt x="456952" y="1384577"/>
                </a:cubicBezTo>
                <a:lnTo>
                  <a:pt x="563852" y="1384577"/>
                </a:lnTo>
                <a:lnTo>
                  <a:pt x="563852" y="2062988"/>
                </a:lnTo>
                <a:lnTo>
                  <a:pt x="456952" y="2062988"/>
                </a:lnTo>
                <a:cubicBezTo>
                  <a:pt x="401610" y="2062988"/>
                  <a:pt x="356747" y="2107851"/>
                  <a:pt x="356747" y="2163193"/>
                </a:cubicBezTo>
                <a:cubicBezTo>
                  <a:pt x="356747" y="2218535"/>
                  <a:pt x="401610" y="2263398"/>
                  <a:pt x="456952" y="2263398"/>
                </a:cubicBezTo>
                <a:lnTo>
                  <a:pt x="563852" y="2263398"/>
                </a:lnTo>
                <a:lnTo>
                  <a:pt x="563852" y="2941809"/>
                </a:lnTo>
                <a:lnTo>
                  <a:pt x="456952" y="2941809"/>
                </a:lnTo>
                <a:cubicBezTo>
                  <a:pt x="401610" y="2941809"/>
                  <a:pt x="356747" y="2986672"/>
                  <a:pt x="356747" y="3042014"/>
                </a:cubicBezTo>
                <a:cubicBezTo>
                  <a:pt x="356747" y="3097356"/>
                  <a:pt x="401610" y="3142219"/>
                  <a:pt x="456952" y="3142219"/>
                </a:cubicBezTo>
                <a:lnTo>
                  <a:pt x="563852" y="3142219"/>
                </a:lnTo>
                <a:lnTo>
                  <a:pt x="563852" y="3820630"/>
                </a:lnTo>
                <a:lnTo>
                  <a:pt x="456952" y="3820630"/>
                </a:lnTo>
                <a:cubicBezTo>
                  <a:pt x="401610" y="3820630"/>
                  <a:pt x="356747" y="3865493"/>
                  <a:pt x="356747" y="3920835"/>
                </a:cubicBezTo>
                <a:cubicBezTo>
                  <a:pt x="356747" y="3976177"/>
                  <a:pt x="401610" y="4021040"/>
                  <a:pt x="456952" y="4021040"/>
                </a:cubicBezTo>
                <a:lnTo>
                  <a:pt x="563852" y="4021040"/>
                </a:lnTo>
                <a:lnTo>
                  <a:pt x="563852" y="4394360"/>
                </a:lnTo>
                <a:lnTo>
                  <a:pt x="0" y="4394360"/>
                </a:lnTo>
                <a:lnTo>
                  <a:pt x="0" y="4021040"/>
                </a:lnTo>
                <a:lnTo>
                  <a:pt x="106901" y="4021040"/>
                </a:lnTo>
                <a:cubicBezTo>
                  <a:pt x="162243" y="4021040"/>
                  <a:pt x="207106" y="3976177"/>
                  <a:pt x="207106" y="3920835"/>
                </a:cubicBezTo>
                <a:cubicBezTo>
                  <a:pt x="207106" y="3865493"/>
                  <a:pt x="162243" y="3820630"/>
                  <a:pt x="106901" y="3820630"/>
                </a:cubicBezTo>
                <a:lnTo>
                  <a:pt x="0" y="3820630"/>
                </a:lnTo>
                <a:lnTo>
                  <a:pt x="0" y="3142219"/>
                </a:lnTo>
                <a:lnTo>
                  <a:pt x="106901" y="3142219"/>
                </a:lnTo>
                <a:cubicBezTo>
                  <a:pt x="162243" y="3142219"/>
                  <a:pt x="207106" y="3097356"/>
                  <a:pt x="207106" y="3042014"/>
                </a:cubicBezTo>
                <a:cubicBezTo>
                  <a:pt x="207106" y="2986672"/>
                  <a:pt x="162243" y="2941809"/>
                  <a:pt x="106901" y="2941809"/>
                </a:cubicBezTo>
                <a:lnTo>
                  <a:pt x="0" y="2941809"/>
                </a:lnTo>
                <a:lnTo>
                  <a:pt x="0" y="2263398"/>
                </a:lnTo>
                <a:lnTo>
                  <a:pt x="106901" y="2263398"/>
                </a:lnTo>
                <a:cubicBezTo>
                  <a:pt x="162243" y="2263398"/>
                  <a:pt x="207106" y="2218535"/>
                  <a:pt x="207106" y="2163193"/>
                </a:cubicBezTo>
                <a:cubicBezTo>
                  <a:pt x="207106" y="2107851"/>
                  <a:pt x="162243" y="2062988"/>
                  <a:pt x="106901" y="2062988"/>
                </a:cubicBezTo>
                <a:lnTo>
                  <a:pt x="0" y="2062988"/>
                </a:lnTo>
                <a:lnTo>
                  <a:pt x="0" y="1384577"/>
                </a:lnTo>
                <a:lnTo>
                  <a:pt x="106901" y="1384577"/>
                </a:lnTo>
                <a:cubicBezTo>
                  <a:pt x="162243" y="1384577"/>
                  <a:pt x="207106" y="1339714"/>
                  <a:pt x="207106" y="1284372"/>
                </a:cubicBezTo>
                <a:cubicBezTo>
                  <a:pt x="207106" y="1229030"/>
                  <a:pt x="162243" y="1184167"/>
                  <a:pt x="106901" y="1184167"/>
                </a:cubicBezTo>
                <a:lnTo>
                  <a:pt x="0" y="1184167"/>
                </a:lnTo>
                <a:lnTo>
                  <a:pt x="0" y="505756"/>
                </a:lnTo>
                <a:lnTo>
                  <a:pt x="106901" y="505756"/>
                </a:lnTo>
                <a:cubicBezTo>
                  <a:pt x="162243" y="505756"/>
                  <a:pt x="207106" y="460893"/>
                  <a:pt x="207106" y="405551"/>
                </a:cubicBezTo>
                <a:cubicBezTo>
                  <a:pt x="207106" y="350209"/>
                  <a:pt x="162243" y="305346"/>
                  <a:pt x="106901" y="305346"/>
                </a:cubicBezTo>
                <a:lnTo>
                  <a:pt x="0" y="305346"/>
                </a:lnTo>
                <a:close/>
              </a:path>
            </a:pathLst>
          </a:cu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fa-IR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5718554-C280-622A-0EA3-F7330146FA6A}"/>
              </a:ext>
            </a:extLst>
          </p:cNvPr>
          <p:cNvSpPr/>
          <p:nvPr userDrawn="1"/>
        </p:nvSpPr>
        <p:spPr>
          <a:xfrm>
            <a:off x="9668539" y="1368129"/>
            <a:ext cx="2351606" cy="679010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F3A4B36-D235-89C3-F39F-E6CEDA02A413}"/>
              </a:ext>
            </a:extLst>
          </p:cNvPr>
          <p:cNvSpPr/>
          <p:nvPr userDrawn="1"/>
        </p:nvSpPr>
        <p:spPr>
          <a:xfrm>
            <a:off x="9668539" y="2238847"/>
            <a:ext cx="2351606" cy="685936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6613BD8-BF05-92D6-519F-045503A15693}"/>
              </a:ext>
            </a:extLst>
          </p:cNvPr>
          <p:cNvSpPr/>
          <p:nvPr userDrawn="1"/>
        </p:nvSpPr>
        <p:spPr>
          <a:xfrm>
            <a:off x="9668539" y="3118223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B612838-FB79-D23C-91AD-190CB4FDA818}"/>
              </a:ext>
            </a:extLst>
          </p:cNvPr>
          <p:cNvSpPr/>
          <p:nvPr userDrawn="1"/>
        </p:nvSpPr>
        <p:spPr>
          <a:xfrm>
            <a:off x="9668539" y="4000100"/>
            <a:ext cx="2351606" cy="681520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456301-816F-1CEC-C76E-DCF21B5006B4}"/>
              </a:ext>
            </a:extLst>
          </p:cNvPr>
          <p:cNvSpPr/>
          <p:nvPr userDrawn="1"/>
        </p:nvSpPr>
        <p:spPr>
          <a:xfrm>
            <a:off x="9668539" y="4878834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68CDCD9-3C1D-4C7F-7AC8-C482422894F7}"/>
              </a:ext>
            </a:extLst>
          </p:cNvPr>
          <p:cNvSpPr/>
          <p:nvPr userDrawn="1"/>
        </p:nvSpPr>
        <p:spPr>
          <a:xfrm>
            <a:off x="9668539" y="5754426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D4DB5668-683C-950C-7094-C181A2A6CF32}"/>
              </a:ext>
            </a:extLst>
          </p:cNvPr>
          <p:cNvSpPr/>
          <p:nvPr userDrawn="1"/>
        </p:nvSpPr>
        <p:spPr>
          <a:xfrm>
            <a:off x="9735209" y="142618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D1208EE-6465-8414-7F53-927DD92431E8}"/>
              </a:ext>
            </a:extLst>
          </p:cNvPr>
          <p:cNvSpPr/>
          <p:nvPr userDrawn="1"/>
        </p:nvSpPr>
        <p:spPr>
          <a:xfrm>
            <a:off x="11436089" y="148529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17" name="TextBox 16">
            <a:hlinkClick r:id="rId2" action="ppaction://hlinksldjump"/>
            <a:extLst>
              <a:ext uri="{FF2B5EF4-FFF2-40B4-BE49-F238E27FC236}">
                <a16:creationId xmlns:a16="http://schemas.microsoft.com/office/drawing/2014/main" xmlns="" id="{9B0116E8-D203-6C77-275B-81B3F2DDBFCD}"/>
              </a:ext>
            </a:extLst>
          </p:cNvPr>
          <p:cNvSpPr txBox="1"/>
          <p:nvPr userDrawn="1"/>
        </p:nvSpPr>
        <p:spPr>
          <a:xfrm>
            <a:off x="10029873" y="154376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مقدمه و کلیات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2929967-07C3-B64C-0C14-B12E7A6388C5}"/>
              </a:ext>
            </a:extLst>
          </p:cNvPr>
          <p:cNvSpPr/>
          <p:nvPr userDrawn="1"/>
        </p:nvSpPr>
        <p:spPr>
          <a:xfrm>
            <a:off x="11469092" y="148529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1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DBC8B37-7DFE-1103-0179-7104F2229E1E}"/>
              </a:ext>
            </a:extLst>
          </p:cNvPr>
          <p:cNvSpPr/>
          <p:nvPr userDrawn="1"/>
        </p:nvSpPr>
        <p:spPr>
          <a:xfrm>
            <a:off x="9735209" y="2300682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FE579EC-1066-A400-30BE-77FC90024F30}"/>
              </a:ext>
            </a:extLst>
          </p:cNvPr>
          <p:cNvSpPr/>
          <p:nvPr userDrawn="1"/>
        </p:nvSpPr>
        <p:spPr>
          <a:xfrm>
            <a:off x="11436089" y="2359800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1" name="TextBox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2B2B226D-2D0D-F2A0-D4FD-AFA467F0CC1F}"/>
              </a:ext>
            </a:extLst>
          </p:cNvPr>
          <p:cNvSpPr txBox="1"/>
          <p:nvPr userDrawn="1"/>
        </p:nvSpPr>
        <p:spPr>
          <a:xfrm>
            <a:off x="10029873" y="2418263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پیشینه پژوهش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B379FB4A-3476-4D92-E3EE-62930C9592D9}"/>
              </a:ext>
            </a:extLst>
          </p:cNvPr>
          <p:cNvSpPr/>
          <p:nvPr userDrawn="1"/>
        </p:nvSpPr>
        <p:spPr>
          <a:xfrm>
            <a:off x="11469092" y="2359800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2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E823195-D31A-44D6-F50E-8ECC3119FDF9}"/>
              </a:ext>
            </a:extLst>
          </p:cNvPr>
          <p:cNvSpPr/>
          <p:nvPr userDrawn="1"/>
        </p:nvSpPr>
        <p:spPr>
          <a:xfrm>
            <a:off x="9735209" y="3177845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39E690A-8FDD-D38E-1113-6FBEA820ECFB}"/>
              </a:ext>
            </a:extLst>
          </p:cNvPr>
          <p:cNvSpPr/>
          <p:nvPr userDrawn="1"/>
        </p:nvSpPr>
        <p:spPr>
          <a:xfrm>
            <a:off x="11436089" y="3236963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5" name="TextBox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ED03496C-41B4-3190-25C5-0E975273719F}"/>
              </a:ext>
            </a:extLst>
          </p:cNvPr>
          <p:cNvSpPr txBox="1"/>
          <p:nvPr userDrawn="1"/>
        </p:nvSpPr>
        <p:spPr>
          <a:xfrm>
            <a:off x="10029873" y="3295426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روش تحقیق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24BF396E-1F00-E97D-C33D-0528A010BC3D}"/>
              </a:ext>
            </a:extLst>
          </p:cNvPr>
          <p:cNvSpPr/>
          <p:nvPr userDrawn="1"/>
        </p:nvSpPr>
        <p:spPr>
          <a:xfrm>
            <a:off x="11469092" y="3236963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3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4BB7606-2B70-4ED8-294E-423A75EF3173}"/>
              </a:ext>
            </a:extLst>
          </p:cNvPr>
          <p:cNvSpPr/>
          <p:nvPr userDrawn="1"/>
        </p:nvSpPr>
        <p:spPr>
          <a:xfrm>
            <a:off x="9735209" y="4056580"/>
            <a:ext cx="2218266" cy="562908"/>
          </a:xfrm>
          <a:prstGeom prst="roundRect">
            <a:avLst>
              <a:gd name="adj" fmla="val 50000"/>
            </a:avLst>
          </a:prstGeom>
          <a:solidFill>
            <a:srgbClr val="FFCE33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479AA05-3695-185E-EE13-2C38A68CDBE3}"/>
              </a:ext>
            </a:extLst>
          </p:cNvPr>
          <p:cNvSpPr/>
          <p:nvPr userDrawn="1"/>
        </p:nvSpPr>
        <p:spPr>
          <a:xfrm>
            <a:off x="11436089" y="411569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9" name="TextBox 2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9BAAD01-A6CC-EDE9-8664-9046E4E99AE4}"/>
              </a:ext>
            </a:extLst>
          </p:cNvPr>
          <p:cNvSpPr txBox="1"/>
          <p:nvPr userDrawn="1"/>
        </p:nvSpPr>
        <p:spPr>
          <a:xfrm>
            <a:off x="10029873" y="417416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تجزیه و تحلیل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4B5B093-F5E1-CF83-05DB-7BECEE05E92A}"/>
              </a:ext>
            </a:extLst>
          </p:cNvPr>
          <p:cNvSpPr/>
          <p:nvPr userDrawn="1"/>
        </p:nvSpPr>
        <p:spPr>
          <a:xfrm>
            <a:off x="11469092" y="411569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4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8C0B5FDC-8461-A875-2361-02F0603BE478}"/>
              </a:ext>
            </a:extLst>
          </p:cNvPr>
          <p:cNvSpPr/>
          <p:nvPr userDrawn="1"/>
        </p:nvSpPr>
        <p:spPr>
          <a:xfrm>
            <a:off x="9735209" y="4938456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47401B2F-EFD7-6766-ECDB-B18D9E3CFF02}"/>
              </a:ext>
            </a:extLst>
          </p:cNvPr>
          <p:cNvSpPr/>
          <p:nvPr userDrawn="1"/>
        </p:nvSpPr>
        <p:spPr>
          <a:xfrm>
            <a:off x="11436089" y="4997574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33" name="TextBox 32">
            <a:hlinkClick r:id="rId6" action="ppaction://hlinksldjump"/>
            <a:extLst>
              <a:ext uri="{FF2B5EF4-FFF2-40B4-BE49-F238E27FC236}">
                <a16:creationId xmlns:a16="http://schemas.microsoft.com/office/drawing/2014/main" xmlns="" id="{04C6E0C9-0060-CCDC-AFFB-A814DF2AB3E1}"/>
              </a:ext>
            </a:extLst>
          </p:cNvPr>
          <p:cNvSpPr txBox="1"/>
          <p:nvPr userDrawn="1"/>
        </p:nvSpPr>
        <p:spPr>
          <a:xfrm>
            <a:off x="10029873" y="5056037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نتیجه گیری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F9D5DC4D-60D3-B195-DA58-D7B598420076}"/>
              </a:ext>
            </a:extLst>
          </p:cNvPr>
          <p:cNvSpPr/>
          <p:nvPr userDrawn="1"/>
        </p:nvSpPr>
        <p:spPr>
          <a:xfrm>
            <a:off x="11469092" y="4997574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5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19023769-6D06-4C4F-18BC-982B5E9D8FA0}"/>
              </a:ext>
            </a:extLst>
          </p:cNvPr>
          <p:cNvSpPr/>
          <p:nvPr userDrawn="1"/>
        </p:nvSpPr>
        <p:spPr>
          <a:xfrm>
            <a:off x="9735209" y="581562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F4BA5A7-11C6-6062-F6B6-553C8C44FEE2}"/>
              </a:ext>
            </a:extLst>
          </p:cNvPr>
          <p:cNvSpPr/>
          <p:nvPr userDrawn="1"/>
        </p:nvSpPr>
        <p:spPr>
          <a:xfrm>
            <a:off x="11436089" y="587473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37" name="TextBox 36">
            <a:hlinkClick r:id="rId7" action="ppaction://hlinksldjump"/>
            <a:extLst>
              <a:ext uri="{FF2B5EF4-FFF2-40B4-BE49-F238E27FC236}">
                <a16:creationId xmlns:a16="http://schemas.microsoft.com/office/drawing/2014/main" xmlns="" id="{F17FBBCD-BE7D-D767-B44B-62D66F31EC9E}"/>
              </a:ext>
            </a:extLst>
          </p:cNvPr>
          <p:cNvSpPr txBox="1"/>
          <p:nvPr userDrawn="1"/>
        </p:nvSpPr>
        <p:spPr>
          <a:xfrm>
            <a:off x="10029873" y="593320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پیشنهادات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C18A5FCF-18C3-EDE2-6244-8154F71D7A26}"/>
              </a:ext>
            </a:extLst>
          </p:cNvPr>
          <p:cNvSpPr/>
          <p:nvPr userDrawn="1"/>
        </p:nvSpPr>
        <p:spPr>
          <a:xfrm>
            <a:off x="11469092" y="587473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6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grpSp>
        <p:nvGrpSpPr>
          <p:cNvPr id="39" name="Google Shape;10477;p82">
            <a:extLst>
              <a:ext uri="{FF2B5EF4-FFF2-40B4-BE49-F238E27FC236}">
                <a16:creationId xmlns:a16="http://schemas.microsoft.com/office/drawing/2014/main" xmlns="" id="{E482E41F-71E9-0B35-D5AC-1D7068D621D9}"/>
              </a:ext>
            </a:extLst>
          </p:cNvPr>
          <p:cNvGrpSpPr/>
          <p:nvPr userDrawn="1"/>
        </p:nvGrpSpPr>
        <p:grpSpPr>
          <a:xfrm>
            <a:off x="9877025" y="1541027"/>
            <a:ext cx="305696" cy="290760"/>
            <a:chOff x="-6690669" y="3631355"/>
            <a:chExt cx="307236" cy="292227"/>
          </a:xfrm>
          <a:noFill/>
        </p:grpSpPr>
        <p:sp>
          <p:nvSpPr>
            <p:cNvPr id="40" name="Google Shape;10478;p82">
              <a:extLst>
                <a:ext uri="{FF2B5EF4-FFF2-40B4-BE49-F238E27FC236}">
                  <a16:creationId xmlns:a16="http://schemas.microsoft.com/office/drawing/2014/main" xmlns="" id="{D21378D9-BCA3-ADED-F4DA-50AFC2E0F991}"/>
                </a:ext>
              </a:extLst>
            </p:cNvPr>
            <p:cNvSpPr/>
            <p:nvPr/>
          </p:nvSpPr>
          <p:spPr>
            <a:xfrm>
              <a:off x="-6690669" y="3631355"/>
              <a:ext cx="222927" cy="292227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479;p82">
              <a:extLst>
                <a:ext uri="{FF2B5EF4-FFF2-40B4-BE49-F238E27FC236}">
                  <a16:creationId xmlns:a16="http://schemas.microsoft.com/office/drawing/2014/main" xmlns="" id="{644A0111-66C8-3375-FBEB-0515BD9D4ECE}"/>
                </a:ext>
              </a:extLst>
            </p:cNvPr>
            <p:cNvSpPr/>
            <p:nvPr/>
          </p:nvSpPr>
          <p:spPr>
            <a:xfrm>
              <a:off x="-6604394" y="3832216"/>
              <a:ext cx="58676" cy="56551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480;p82">
              <a:extLst>
                <a:ext uri="{FF2B5EF4-FFF2-40B4-BE49-F238E27FC236}">
                  <a16:creationId xmlns:a16="http://schemas.microsoft.com/office/drawing/2014/main" xmlns="" id="{15E1E796-5CEB-D59F-457A-D95C469511B7}"/>
                </a:ext>
              </a:extLst>
            </p:cNvPr>
            <p:cNvSpPr/>
            <p:nvPr/>
          </p:nvSpPr>
          <p:spPr>
            <a:xfrm>
              <a:off x="-6470909" y="3684814"/>
              <a:ext cx="87476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481;p82">
              <a:extLst>
                <a:ext uri="{FF2B5EF4-FFF2-40B4-BE49-F238E27FC236}">
                  <a16:creationId xmlns:a16="http://schemas.microsoft.com/office/drawing/2014/main" xmlns="" id="{596E8184-CC6E-85C6-FD96-099D66983ED9}"/>
                </a:ext>
              </a:extLst>
            </p:cNvPr>
            <p:cNvSpPr/>
            <p:nvPr/>
          </p:nvSpPr>
          <p:spPr>
            <a:xfrm>
              <a:off x="-6578809" y="3721939"/>
              <a:ext cx="143376" cy="143377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0482;p82">
              <a:extLst>
                <a:ext uri="{FF2B5EF4-FFF2-40B4-BE49-F238E27FC236}">
                  <a16:creationId xmlns:a16="http://schemas.microsoft.com/office/drawing/2014/main" xmlns="" id="{F8EE5DFE-3001-FD80-E5C2-B1E142494E76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" name="Google Shape;8143;p77">
            <a:extLst>
              <a:ext uri="{FF2B5EF4-FFF2-40B4-BE49-F238E27FC236}">
                <a16:creationId xmlns:a16="http://schemas.microsoft.com/office/drawing/2014/main" xmlns="" id="{6B4A9788-0328-52D6-BE02-39EB72AC9926}"/>
              </a:ext>
            </a:extLst>
          </p:cNvPr>
          <p:cNvGrpSpPr/>
          <p:nvPr userDrawn="1"/>
        </p:nvGrpSpPr>
        <p:grpSpPr>
          <a:xfrm>
            <a:off x="9827333" y="2418263"/>
            <a:ext cx="318426" cy="290146"/>
            <a:chOff x="-40378075" y="3267439"/>
            <a:chExt cx="317262" cy="289086"/>
          </a:xfrm>
          <a:noFill/>
        </p:grpSpPr>
        <p:sp>
          <p:nvSpPr>
            <p:cNvPr id="46" name="Google Shape;8144;p77">
              <a:extLst>
                <a:ext uri="{FF2B5EF4-FFF2-40B4-BE49-F238E27FC236}">
                  <a16:creationId xmlns:a16="http://schemas.microsoft.com/office/drawing/2014/main" xmlns="" id="{378C4C78-6D7F-997B-E6C4-75B2554F34ED}"/>
                </a:ext>
              </a:extLst>
            </p:cNvPr>
            <p:cNvSpPr/>
            <p:nvPr/>
          </p:nvSpPr>
          <p:spPr>
            <a:xfrm>
              <a:off x="-40219139" y="3308393"/>
              <a:ext cx="158326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8145;p77">
              <a:extLst>
                <a:ext uri="{FF2B5EF4-FFF2-40B4-BE49-F238E27FC236}">
                  <a16:creationId xmlns:a16="http://schemas.microsoft.com/office/drawing/2014/main" xmlns="" id="{6ABBCA67-3FD9-FD71-69DF-01540B96607D}"/>
                </a:ext>
              </a:extLst>
            </p:cNvPr>
            <p:cNvSpPr/>
            <p:nvPr/>
          </p:nvSpPr>
          <p:spPr>
            <a:xfrm>
              <a:off x="-40316815" y="3267439"/>
              <a:ext cx="86675" cy="257574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8146;p77">
              <a:extLst>
                <a:ext uri="{FF2B5EF4-FFF2-40B4-BE49-F238E27FC236}">
                  <a16:creationId xmlns:a16="http://schemas.microsoft.com/office/drawing/2014/main" xmlns="" id="{8D494A12-04AA-83F4-0B2C-993E938D0452}"/>
                </a:ext>
              </a:extLst>
            </p:cNvPr>
            <p:cNvSpPr/>
            <p:nvPr/>
          </p:nvSpPr>
          <p:spPr>
            <a:xfrm>
              <a:off x="-40209623" y="3267444"/>
              <a:ext cx="86651" cy="257574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8147;p77">
              <a:extLst>
                <a:ext uri="{FF2B5EF4-FFF2-40B4-BE49-F238E27FC236}">
                  <a16:creationId xmlns:a16="http://schemas.microsoft.com/office/drawing/2014/main" xmlns="" id="{FD943CF0-2DC1-BD22-F7B0-B20C3FD910A8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oogle Shape;10636;p82">
            <a:extLst>
              <a:ext uri="{FF2B5EF4-FFF2-40B4-BE49-F238E27FC236}">
                <a16:creationId xmlns:a16="http://schemas.microsoft.com/office/drawing/2014/main" xmlns="" id="{5F68FA8C-5ED4-FCCF-F2AC-DA17058892A9}"/>
              </a:ext>
            </a:extLst>
          </p:cNvPr>
          <p:cNvGrpSpPr/>
          <p:nvPr userDrawn="1"/>
        </p:nvGrpSpPr>
        <p:grpSpPr>
          <a:xfrm>
            <a:off x="9813302" y="3260069"/>
            <a:ext cx="319650" cy="308318"/>
            <a:chOff x="-3768700" y="3253275"/>
            <a:chExt cx="301850" cy="291150"/>
          </a:xfrm>
          <a:noFill/>
        </p:grpSpPr>
        <p:sp>
          <p:nvSpPr>
            <p:cNvPr id="51" name="Google Shape;10637;p82">
              <a:extLst>
                <a:ext uri="{FF2B5EF4-FFF2-40B4-BE49-F238E27FC236}">
                  <a16:creationId xmlns:a16="http://schemas.microsoft.com/office/drawing/2014/main" xmlns="" id="{64357747-ED43-D8D7-2160-5E629F1E8ADA}"/>
                </a:ext>
              </a:extLst>
            </p:cNvPr>
            <p:cNvSpPr/>
            <p:nvPr/>
          </p:nvSpPr>
          <p:spPr>
            <a:xfrm>
              <a:off x="-3603926" y="335565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040" y="1"/>
                  </a:moveTo>
                  <a:cubicBezTo>
                    <a:pt x="505" y="1"/>
                    <a:pt x="1" y="473"/>
                    <a:pt x="1" y="1009"/>
                  </a:cubicBezTo>
                  <a:lnTo>
                    <a:pt x="1" y="1356"/>
                  </a:lnTo>
                  <a:lnTo>
                    <a:pt x="2773" y="1356"/>
                  </a:lnTo>
                  <a:lnTo>
                    <a:pt x="2773" y="1009"/>
                  </a:lnTo>
                  <a:cubicBezTo>
                    <a:pt x="2742" y="473"/>
                    <a:pt x="2269" y="1"/>
                    <a:pt x="1702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638;p82">
              <a:extLst>
                <a:ext uri="{FF2B5EF4-FFF2-40B4-BE49-F238E27FC236}">
                  <a16:creationId xmlns:a16="http://schemas.microsoft.com/office/drawing/2014/main" xmlns="" id="{9EAAFCCB-AADF-1DB5-637E-9157F282FA40}"/>
                </a:ext>
              </a:extLst>
            </p:cNvPr>
            <p:cNvSpPr/>
            <p:nvPr/>
          </p:nvSpPr>
          <p:spPr>
            <a:xfrm>
              <a:off x="-3586599" y="3305250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3" y="0"/>
                  </a:moveTo>
                  <a:cubicBezTo>
                    <a:pt x="253" y="0"/>
                    <a:pt x="1" y="316"/>
                    <a:pt x="1" y="662"/>
                  </a:cubicBezTo>
                  <a:cubicBezTo>
                    <a:pt x="1" y="1009"/>
                    <a:pt x="316" y="1324"/>
                    <a:pt x="663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284"/>
                    <a:pt x="1009" y="0"/>
                    <a:pt x="663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639;p82">
              <a:extLst>
                <a:ext uri="{FF2B5EF4-FFF2-40B4-BE49-F238E27FC236}">
                  <a16:creationId xmlns:a16="http://schemas.microsoft.com/office/drawing/2014/main" xmlns="" id="{69BF11EE-1EF4-0451-51E5-471DF70ED609}"/>
                </a:ext>
              </a:extLst>
            </p:cNvPr>
            <p:cNvSpPr/>
            <p:nvPr/>
          </p:nvSpPr>
          <p:spPr>
            <a:xfrm>
              <a:off x="-3768700" y="3253275"/>
              <a:ext cx="301850" cy="291150"/>
            </a:xfrm>
            <a:custGeom>
              <a:avLst/>
              <a:gdLst/>
              <a:ahLst/>
              <a:cxnLst/>
              <a:rect l="l" t="t" r="r" b="b"/>
              <a:pathLst>
                <a:path w="12074" h="11646" extrusionOk="0">
                  <a:moveTo>
                    <a:pt x="7947" y="1323"/>
                  </a:moveTo>
                  <a:cubicBezTo>
                    <a:pt x="8703" y="1323"/>
                    <a:pt x="9333" y="1953"/>
                    <a:pt x="9333" y="2710"/>
                  </a:cubicBezTo>
                  <a:cubicBezTo>
                    <a:pt x="9333" y="3025"/>
                    <a:pt x="9207" y="3340"/>
                    <a:pt x="9018" y="3560"/>
                  </a:cubicBezTo>
                  <a:cubicBezTo>
                    <a:pt x="9585" y="3844"/>
                    <a:pt x="9994" y="4442"/>
                    <a:pt x="9994" y="5104"/>
                  </a:cubicBezTo>
                  <a:lnTo>
                    <a:pt x="9994" y="5766"/>
                  </a:lnTo>
                  <a:lnTo>
                    <a:pt x="10026" y="5766"/>
                  </a:lnTo>
                  <a:cubicBezTo>
                    <a:pt x="10026" y="5955"/>
                    <a:pt x="9868" y="6112"/>
                    <a:pt x="9679" y="6112"/>
                  </a:cubicBezTo>
                  <a:lnTo>
                    <a:pt x="6245" y="6112"/>
                  </a:lnTo>
                  <a:cubicBezTo>
                    <a:pt x="6056" y="6112"/>
                    <a:pt x="5899" y="5955"/>
                    <a:pt x="5899" y="5766"/>
                  </a:cubicBezTo>
                  <a:lnTo>
                    <a:pt x="5899" y="5104"/>
                  </a:lnTo>
                  <a:cubicBezTo>
                    <a:pt x="5899" y="4442"/>
                    <a:pt x="6308" y="3844"/>
                    <a:pt x="6875" y="3560"/>
                  </a:cubicBezTo>
                  <a:cubicBezTo>
                    <a:pt x="6686" y="3340"/>
                    <a:pt x="6560" y="3056"/>
                    <a:pt x="6560" y="2710"/>
                  </a:cubicBezTo>
                  <a:cubicBezTo>
                    <a:pt x="6560" y="1953"/>
                    <a:pt x="7190" y="1323"/>
                    <a:pt x="7947" y="1323"/>
                  </a:cubicBezTo>
                  <a:close/>
                  <a:moveTo>
                    <a:pt x="7947" y="0"/>
                  </a:moveTo>
                  <a:cubicBezTo>
                    <a:pt x="5647" y="0"/>
                    <a:pt x="3851" y="1827"/>
                    <a:pt x="3851" y="4096"/>
                  </a:cubicBezTo>
                  <a:cubicBezTo>
                    <a:pt x="3851" y="5104"/>
                    <a:pt x="4197" y="6018"/>
                    <a:pt x="4828" y="6711"/>
                  </a:cubicBezTo>
                  <a:lnTo>
                    <a:pt x="4134" y="7435"/>
                  </a:lnTo>
                  <a:cubicBezTo>
                    <a:pt x="3981" y="7364"/>
                    <a:pt x="3823" y="7329"/>
                    <a:pt x="3669" y="7329"/>
                  </a:cubicBezTo>
                  <a:cubicBezTo>
                    <a:pt x="3412" y="7329"/>
                    <a:pt x="3166" y="7427"/>
                    <a:pt x="2969" y="7624"/>
                  </a:cubicBezTo>
                  <a:lnTo>
                    <a:pt x="732" y="9861"/>
                  </a:lnTo>
                  <a:cubicBezTo>
                    <a:pt x="0" y="10593"/>
                    <a:pt x="722" y="11645"/>
                    <a:pt x="1509" y="11645"/>
                  </a:cubicBezTo>
                  <a:cubicBezTo>
                    <a:pt x="1739" y="11645"/>
                    <a:pt x="1975" y="11555"/>
                    <a:pt x="2181" y="11342"/>
                  </a:cubicBezTo>
                  <a:lnTo>
                    <a:pt x="4449" y="9074"/>
                  </a:lnTo>
                  <a:cubicBezTo>
                    <a:pt x="4765" y="8759"/>
                    <a:pt x="4796" y="8286"/>
                    <a:pt x="4638" y="7939"/>
                  </a:cubicBezTo>
                  <a:lnTo>
                    <a:pt x="5332" y="7246"/>
                  </a:lnTo>
                  <a:cubicBezTo>
                    <a:pt x="6056" y="7813"/>
                    <a:pt x="7001" y="8223"/>
                    <a:pt x="7978" y="8223"/>
                  </a:cubicBezTo>
                  <a:cubicBezTo>
                    <a:pt x="10278" y="8223"/>
                    <a:pt x="12074" y="6364"/>
                    <a:pt x="12074" y="4127"/>
                  </a:cubicBezTo>
                  <a:cubicBezTo>
                    <a:pt x="12074" y="1796"/>
                    <a:pt x="10215" y="0"/>
                    <a:pt x="7947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" name="Google Shape;8573;p78">
            <a:extLst>
              <a:ext uri="{FF2B5EF4-FFF2-40B4-BE49-F238E27FC236}">
                <a16:creationId xmlns:a16="http://schemas.microsoft.com/office/drawing/2014/main" xmlns="" id="{9FE52567-5369-7FB5-2A1B-A03F9F823E0B}"/>
              </a:ext>
            </a:extLst>
          </p:cNvPr>
          <p:cNvGrpSpPr/>
          <p:nvPr userDrawn="1"/>
        </p:nvGrpSpPr>
        <p:grpSpPr>
          <a:xfrm>
            <a:off x="9844137" y="4135690"/>
            <a:ext cx="316274" cy="314718"/>
            <a:chOff x="-62151560" y="4111776"/>
            <a:chExt cx="318223" cy="316662"/>
          </a:xfrm>
          <a:noFill/>
        </p:grpSpPr>
        <p:sp>
          <p:nvSpPr>
            <p:cNvPr id="55" name="Google Shape;8574;p78">
              <a:extLst>
                <a:ext uri="{FF2B5EF4-FFF2-40B4-BE49-F238E27FC236}">
                  <a16:creationId xmlns:a16="http://schemas.microsoft.com/office/drawing/2014/main" xmlns="" id="{2DE5C1BF-ED23-C0DC-F9E9-315A8AA2320A}"/>
                </a:ext>
              </a:extLst>
            </p:cNvPr>
            <p:cNvSpPr/>
            <p:nvPr/>
          </p:nvSpPr>
          <p:spPr>
            <a:xfrm>
              <a:off x="-62151560" y="4407938"/>
              <a:ext cx="318223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8575;p78">
              <a:extLst>
                <a:ext uri="{FF2B5EF4-FFF2-40B4-BE49-F238E27FC236}">
                  <a16:creationId xmlns:a16="http://schemas.microsoft.com/office/drawing/2014/main" xmlns="" id="{7C1350FA-DC68-E39F-ED2E-CDFA0578238B}"/>
                </a:ext>
              </a:extLst>
            </p:cNvPr>
            <p:cNvSpPr/>
            <p:nvPr/>
          </p:nvSpPr>
          <p:spPr>
            <a:xfrm>
              <a:off x="-62151531" y="4283479"/>
              <a:ext cx="84299" cy="104001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8576;p78">
              <a:extLst>
                <a:ext uri="{FF2B5EF4-FFF2-40B4-BE49-F238E27FC236}">
                  <a16:creationId xmlns:a16="http://schemas.microsoft.com/office/drawing/2014/main" xmlns="" id="{601444F6-9BA7-CB26-304A-EF676D261383}"/>
                </a:ext>
              </a:extLst>
            </p:cNvPr>
            <p:cNvSpPr/>
            <p:nvPr/>
          </p:nvSpPr>
          <p:spPr>
            <a:xfrm>
              <a:off x="-62033484" y="4111776"/>
              <a:ext cx="82724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8577;p78">
              <a:extLst>
                <a:ext uri="{FF2B5EF4-FFF2-40B4-BE49-F238E27FC236}">
                  <a16:creationId xmlns:a16="http://schemas.microsoft.com/office/drawing/2014/main" xmlns="" id="{C10B6BCF-39F5-6285-6068-45ED532E0154}"/>
                </a:ext>
              </a:extLst>
            </p:cNvPr>
            <p:cNvSpPr/>
            <p:nvPr/>
          </p:nvSpPr>
          <p:spPr>
            <a:xfrm>
              <a:off x="-61916449" y="4200775"/>
              <a:ext cx="82724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Google Shape;9194;p79">
            <a:extLst>
              <a:ext uri="{FF2B5EF4-FFF2-40B4-BE49-F238E27FC236}">
                <a16:creationId xmlns:a16="http://schemas.microsoft.com/office/drawing/2014/main" xmlns="" id="{AD7D255C-7F93-A747-B605-A723238FE3CA}"/>
              </a:ext>
            </a:extLst>
          </p:cNvPr>
          <p:cNvGrpSpPr/>
          <p:nvPr userDrawn="1"/>
        </p:nvGrpSpPr>
        <p:grpSpPr>
          <a:xfrm>
            <a:off x="9872001" y="5075530"/>
            <a:ext cx="304526" cy="303240"/>
            <a:chOff x="-30735200" y="3552550"/>
            <a:chExt cx="292158" cy="290923"/>
          </a:xfrm>
          <a:noFill/>
        </p:grpSpPr>
        <p:sp>
          <p:nvSpPr>
            <p:cNvPr id="60" name="Google Shape;9195;p79">
              <a:extLst>
                <a:ext uri="{FF2B5EF4-FFF2-40B4-BE49-F238E27FC236}">
                  <a16:creationId xmlns:a16="http://schemas.microsoft.com/office/drawing/2014/main" xmlns="" id="{DA132524-6180-00AD-77AA-E85713B22A27}"/>
                </a:ext>
              </a:extLst>
            </p:cNvPr>
            <p:cNvSpPr/>
            <p:nvPr/>
          </p:nvSpPr>
          <p:spPr>
            <a:xfrm>
              <a:off x="-30613968" y="3655748"/>
              <a:ext cx="170926" cy="187725"/>
            </a:xfrm>
            <a:custGeom>
              <a:avLst/>
              <a:gdLst/>
              <a:ahLst/>
              <a:cxnLst/>
              <a:rect l="l" t="t" r="r" b="b"/>
              <a:pathLst>
                <a:path w="6837" h="7509" extrusionOk="0">
                  <a:moveTo>
                    <a:pt x="5120" y="2079"/>
                  </a:moveTo>
                  <a:cubicBezTo>
                    <a:pt x="5206" y="2079"/>
                    <a:pt x="5293" y="2111"/>
                    <a:pt x="5356" y="2174"/>
                  </a:cubicBezTo>
                  <a:cubicBezTo>
                    <a:pt x="5451" y="2268"/>
                    <a:pt x="5451" y="2458"/>
                    <a:pt x="5356" y="2647"/>
                  </a:cubicBezTo>
                  <a:lnTo>
                    <a:pt x="3308" y="4694"/>
                  </a:lnTo>
                  <a:cubicBezTo>
                    <a:pt x="3214" y="4757"/>
                    <a:pt x="3151" y="4789"/>
                    <a:pt x="3056" y="4789"/>
                  </a:cubicBezTo>
                  <a:cubicBezTo>
                    <a:pt x="2993" y="4789"/>
                    <a:pt x="2899" y="4757"/>
                    <a:pt x="2836" y="4694"/>
                  </a:cubicBezTo>
                  <a:lnTo>
                    <a:pt x="2174" y="4001"/>
                  </a:lnTo>
                  <a:cubicBezTo>
                    <a:pt x="2048" y="3907"/>
                    <a:pt x="2048" y="3655"/>
                    <a:pt x="2174" y="3529"/>
                  </a:cubicBezTo>
                  <a:cubicBezTo>
                    <a:pt x="2221" y="3481"/>
                    <a:pt x="2308" y="3458"/>
                    <a:pt x="2399" y="3458"/>
                  </a:cubicBezTo>
                  <a:cubicBezTo>
                    <a:pt x="2489" y="3458"/>
                    <a:pt x="2584" y="3481"/>
                    <a:pt x="2647" y="3529"/>
                  </a:cubicBezTo>
                  <a:lnTo>
                    <a:pt x="3056" y="3970"/>
                  </a:lnTo>
                  <a:lnTo>
                    <a:pt x="4883" y="2174"/>
                  </a:lnTo>
                  <a:cubicBezTo>
                    <a:pt x="4946" y="2111"/>
                    <a:pt x="5033" y="2079"/>
                    <a:pt x="5120" y="2079"/>
                  </a:cubicBezTo>
                  <a:close/>
                  <a:moveTo>
                    <a:pt x="1701" y="0"/>
                  </a:moveTo>
                  <a:cubicBezTo>
                    <a:pt x="725" y="0"/>
                    <a:pt x="0" y="756"/>
                    <a:pt x="0" y="1701"/>
                  </a:cubicBezTo>
                  <a:lnTo>
                    <a:pt x="0" y="4411"/>
                  </a:lnTo>
                  <a:cubicBezTo>
                    <a:pt x="0" y="5356"/>
                    <a:pt x="725" y="6112"/>
                    <a:pt x="1701" y="6112"/>
                  </a:cubicBezTo>
                  <a:lnTo>
                    <a:pt x="2048" y="6112"/>
                  </a:lnTo>
                  <a:lnTo>
                    <a:pt x="2048" y="7152"/>
                  </a:lnTo>
                  <a:cubicBezTo>
                    <a:pt x="2048" y="7309"/>
                    <a:pt x="2111" y="7435"/>
                    <a:pt x="2237" y="7467"/>
                  </a:cubicBezTo>
                  <a:cubicBezTo>
                    <a:pt x="2289" y="7493"/>
                    <a:pt x="2347" y="7508"/>
                    <a:pt x="2401" y="7508"/>
                  </a:cubicBezTo>
                  <a:cubicBezTo>
                    <a:pt x="2477" y="7508"/>
                    <a:pt x="2547" y="7478"/>
                    <a:pt x="2584" y="7404"/>
                  </a:cubicBezTo>
                  <a:lnTo>
                    <a:pt x="3844" y="6112"/>
                  </a:lnTo>
                  <a:lnTo>
                    <a:pt x="5073" y="6112"/>
                  </a:lnTo>
                  <a:cubicBezTo>
                    <a:pt x="6018" y="6112"/>
                    <a:pt x="6805" y="5356"/>
                    <a:pt x="6805" y="4411"/>
                  </a:cubicBezTo>
                  <a:lnTo>
                    <a:pt x="6805" y="1701"/>
                  </a:lnTo>
                  <a:cubicBezTo>
                    <a:pt x="6837" y="756"/>
                    <a:pt x="6049" y="0"/>
                    <a:pt x="5104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9196;p79">
              <a:extLst>
                <a:ext uri="{FF2B5EF4-FFF2-40B4-BE49-F238E27FC236}">
                  <a16:creationId xmlns:a16="http://schemas.microsoft.com/office/drawing/2014/main" xmlns="" id="{56D4A52D-5C70-0F9C-20A5-2A59E4E6DA0A}"/>
                </a:ext>
              </a:extLst>
            </p:cNvPr>
            <p:cNvSpPr/>
            <p:nvPr/>
          </p:nvSpPr>
          <p:spPr>
            <a:xfrm>
              <a:off x="-30735200" y="3552550"/>
              <a:ext cx="188275" cy="205075"/>
            </a:xfrm>
            <a:custGeom>
              <a:avLst/>
              <a:gdLst/>
              <a:ahLst/>
              <a:cxnLst/>
              <a:rect l="l" t="t" r="r" b="b"/>
              <a:pathLst>
                <a:path w="7531" h="8203" extrusionOk="0">
                  <a:moveTo>
                    <a:pt x="3781" y="1356"/>
                  </a:moveTo>
                  <a:cubicBezTo>
                    <a:pt x="4317" y="1356"/>
                    <a:pt x="4789" y="1828"/>
                    <a:pt x="4789" y="2395"/>
                  </a:cubicBezTo>
                  <a:cubicBezTo>
                    <a:pt x="4789" y="2710"/>
                    <a:pt x="4632" y="3025"/>
                    <a:pt x="4411" y="3214"/>
                  </a:cubicBezTo>
                  <a:cubicBezTo>
                    <a:pt x="4254" y="3341"/>
                    <a:pt x="4128" y="3530"/>
                    <a:pt x="4128" y="3782"/>
                  </a:cubicBezTo>
                  <a:cubicBezTo>
                    <a:pt x="4128" y="3971"/>
                    <a:pt x="3970" y="4128"/>
                    <a:pt x="3781" y="4128"/>
                  </a:cubicBezTo>
                  <a:cubicBezTo>
                    <a:pt x="3592" y="4128"/>
                    <a:pt x="3434" y="3971"/>
                    <a:pt x="3434" y="3782"/>
                  </a:cubicBezTo>
                  <a:cubicBezTo>
                    <a:pt x="3434" y="3341"/>
                    <a:pt x="3624" y="2931"/>
                    <a:pt x="3970" y="2679"/>
                  </a:cubicBezTo>
                  <a:cubicBezTo>
                    <a:pt x="4065" y="2584"/>
                    <a:pt x="4096" y="2521"/>
                    <a:pt x="4096" y="2395"/>
                  </a:cubicBezTo>
                  <a:cubicBezTo>
                    <a:pt x="4096" y="2206"/>
                    <a:pt x="3939" y="2049"/>
                    <a:pt x="3750" y="2049"/>
                  </a:cubicBezTo>
                  <a:cubicBezTo>
                    <a:pt x="3529" y="2049"/>
                    <a:pt x="3371" y="2206"/>
                    <a:pt x="3371" y="2395"/>
                  </a:cubicBezTo>
                  <a:cubicBezTo>
                    <a:pt x="3371" y="2584"/>
                    <a:pt x="3214" y="2742"/>
                    <a:pt x="3025" y="2742"/>
                  </a:cubicBezTo>
                  <a:cubicBezTo>
                    <a:pt x="2836" y="2742"/>
                    <a:pt x="2678" y="2584"/>
                    <a:pt x="2678" y="2395"/>
                  </a:cubicBezTo>
                  <a:cubicBezTo>
                    <a:pt x="2741" y="1828"/>
                    <a:pt x="3214" y="1356"/>
                    <a:pt x="3781" y="1356"/>
                  </a:cubicBezTo>
                  <a:close/>
                  <a:moveTo>
                    <a:pt x="3781" y="4758"/>
                  </a:moveTo>
                  <a:cubicBezTo>
                    <a:pt x="3970" y="4758"/>
                    <a:pt x="4128" y="4916"/>
                    <a:pt x="4128" y="5105"/>
                  </a:cubicBezTo>
                  <a:cubicBezTo>
                    <a:pt x="4128" y="5294"/>
                    <a:pt x="3970" y="5451"/>
                    <a:pt x="3781" y="5451"/>
                  </a:cubicBezTo>
                  <a:cubicBezTo>
                    <a:pt x="3592" y="5451"/>
                    <a:pt x="3434" y="5294"/>
                    <a:pt x="3434" y="5105"/>
                  </a:cubicBezTo>
                  <a:cubicBezTo>
                    <a:pt x="3434" y="4916"/>
                    <a:pt x="3592" y="4758"/>
                    <a:pt x="3781" y="4758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9"/>
                    <a:pt x="0" y="1734"/>
                  </a:cubicBezTo>
                  <a:lnTo>
                    <a:pt x="0" y="5136"/>
                  </a:lnTo>
                  <a:cubicBezTo>
                    <a:pt x="0" y="5987"/>
                    <a:pt x="631" y="6649"/>
                    <a:pt x="1418" y="6806"/>
                  </a:cubicBezTo>
                  <a:lnTo>
                    <a:pt x="1418" y="7846"/>
                  </a:lnTo>
                  <a:cubicBezTo>
                    <a:pt x="1418" y="8003"/>
                    <a:pt x="1481" y="8129"/>
                    <a:pt x="1607" y="8161"/>
                  </a:cubicBezTo>
                  <a:cubicBezTo>
                    <a:pt x="1659" y="8187"/>
                    <a:pt x="1717" y="8202"/>
                    <a:pt x="1771" y="8202"/>
                  </a:cubicBezTo>
                  <a:cubicBezTo>
                    <a:pt x="1848" y="8202"/>
                    <a:pt x="1917" y="8172"/>
                    <a:pt x="1954" y="8098"/>
                  </a:cubicBezTo>
                  <a:lnTo>
                    <a:pt x="3214" y="6838"/>
                  </a:lnTo>
                  <a:lnTo>
                    <a:pt x="4096" y="6838"/>
                  </a:lnTo>
                  <a:lnTo>
                    <a:pt x="4096" y="5798"/>
                  </a:lnTo>
                  <a:cubicBezTo>
                    <a:pt x="4096" y="4475"/>
                    <a:pt x="5167" y="3404"/>
                    <a:pt x="6490" y="3404"/>
                  </a:cubicBezTo>
                  <a:lnTo>
                    <a:pt x="7530" y="3404"/>
                  </a:lnTo>
                  <a:lnTo>
                    <a:pt x="7530" y="1734"/>
                  </a:lnTo>
                  <a:cubicBezTo>
                    <a:pt x="7530" y="789"/>
                    <a:pt x="6774" y="1"/>
                    <a:pt x="5829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9057;p79">
            <a:extLst>
              <a:ext uri="{FF2B5EF4-FFF2-40B4-BE49-F238E27FC236}">
                <a16:creationId xmlns:a16="http://schemas.microsoft.com/office/drawing/2014/main" xmlns="" id="{CACAD726-3CA7-DB86-E1F2-3BB5B6971FCF}"/>
              </a:ext>
            </a:extLst>
          </p:cNvPr>
          <p:cNvGrpSpPr/>
          <p:nvPr userDrawn="1"/>
        </p:nvGrpSpPr>
        <p:grpSpPr>
          <a:xfrm>
            <a:off x="9867631" y="5955137"/>
            <a:ext cx="304580" cy="303420"/>
            <a:chOff x="-35123035" y="3561225"/>
            <a:chExt cx="292210" cy="291100"/>
          </a:xfrm>
          <a:noFill/>
        </p:grpSpPr>
        <p:sp>
          <p:nvSpPr>
            <p:cNvPr id="63" name="Google Shape;9058;p79">
              <a:extLst>
                <a:ext uri="{FF2B5EF4-FFF2-40B4-BE49-F238E27FC236}">
                  <a16:creationId xmlns:a16="http://schemas.microsoft.com/office/drawing/2014/main" xmlns="" id="{72724722-4C77-051A-BED8-A745949CC23D}"/>
                </a:ext>
              </a:extLst>
            </p:cNvPr>
            <p:cNvSpPr/>
            <p:nvPr/>
          </p:nvSpPr>
          <p:spPr>
            <a:xfrm>
              <a:off x="-35123035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9059;p79">
              <a:extLst>
                <a:ext uri="{FF2B5EF4-FFF2-40B4-BE49-F238E27FC236}">
                  <a16:creationId xmlns:a16="http://schemas.microsoft.com/office/drawing/2014/main" xmlns="" id="{9F9CC558-4944-4235-E177-6DCD0E446880}"/>
                </a:ext>
              </a:extLst>
            </p:cNvPr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E403DBF1-917E-589C-C0F1-7B856384E2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524093" y="304791"/>
            <a:ext cx="496052" cy="496052"/>
          </a:xfrm>
          <a:prstGeom prst="rect">
            <a:avLst/>
          </a:prstGeom>
          <a:ln>
            <a:noFill/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6CD3812-DB2A-A73F-CB5C-766661918D37}"/>
              </a:ext>
            </a:extLst>
          </p:cNvPr>
          <p:cNvSpPr txBox="1"/>
          <p:nvPr userDrawn="1"/>
        </p:nvSpPr>
        <p:spPr>
          <a:xfrm>
            <a:off x="9579968" y="351261"/>
            <a:ext cx="194412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 rtl="1"/>
            <a:r>
              <a:rPr lang="fa-IR" sz="1050" dirty="0">
                <a:solidFill>
                  <a:srgbClr val="00206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دانشگاه تهران، دانشکده مهندسی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6BE4295B-E584-3AB0-B4B8-4DEECFB26892}"/>
              </a:ext>
            </a:extLst>
          </p:cNvPr>
          <p:cNvSpPr/>
          <p:nvPr userDrawn="1"/>
        </p:nvSpPr>
        <p:spPr>
          <a:xfrm>
            <a:off x="9579968" y="1167663"/>
            <a:ext cx="2522921" cy="5448383"/>
          </a:xfrm>
          <a:prstGeom prst="roundRect">
            <a:avLst>
              <a:gd name="adj" fmla="val 8400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06FCC49D-3E24-34D2-1754-58DA7789597F}"/>
              </a:ext>
            </a:extLst>
          </p:cNvPr>
          <p:cNvSpPr/>
          <p:nvPr userDrawn="1"/>
        </p:nvSpPr>
        <p:spPr>
          <a:xfrm>
            <a:off x="9579968" y="125283"/>
            <a:ext cx="2522921" cy="885079"/>
          </a:xfrm>
          <a:prstGeom prst="roundRect">
            <a:avLst>
              <a:gd name="adj" fmla="val 18669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EB6A4D89-0F2E-FA75-4070-FE8BFAB476C1}"/>
              </a:ext>
            </a:extLst>
          </p:cNvPr>
          <p:cNvSpPr/>
          <p:nvPr userDrawn="1"/>
        </p:nvSpPr>
        <p:spPr>
          <a:xfrm>
            <a:off x="349614" y="6518826"/>
            <a:ext cx="545152" cy="292836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0" name="Slide Number Placeholder 4">
            <a:extLst>
              <a:ext uri="{FF2B5EF4-FFF2-40B4-BE49-F238E27FC236}">
                <a16:creationId xmlns:a16="http://schemas.microsoft.com/office/drawing/2014/main" xmlns="" id="{BA2F0EAD-2228-6870-48FA-553C5F6FD76E}"/>
              </a:ext>
            </a:extLst>
          </p:cNvPr>
          <p:cNvSpPr txBox="1">
            <a:spLocks/>
          </p:cNvSpPr>
          <p:nvPr userDrawn="1"/>
        </p:nvSpPr>
        <p:spPr>
          <a:xfrm flipH="1">
            <a:off x="347048" y="6526848"/>
            <a:ext cx="547718" cy="276192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769D04-C25C-4C46-BE58-67290CF0B2BE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3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پنج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D63C985-D59B-CEF3-4443-2B9D41BC187C}"/>
              </a:ext>
            </a:extLst>
          </p:cNvPr>
          <p:cNvSpPr/>
          <p:nvPr userDrawn="1"/>
        </p:nvSpPr>
        <p:spPr>
          <a:xfrm>
            <a:off x="134198" y="239476"/>
            <a:ext cx="9193124" cy="6459291"/>
          </a:xfrm>
          <a:prstGeom prst="roundRect">
            <a:avLst>
              <a:gd name="adj" fmla="val 1893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362670C-B330-9D0B-B48C-1EF9004F87BD}"/>
              </a:ext>
            </a:extLst>
          </p:cNvPr>
          <p:cNvSpPr/>
          <p:nvPr userDrawn="1"/>
        </p:nvSpPr>
        <p:spPr>
          <a:xfrm>
            <a:off x="360640" y="71771"/>
            <a:ext cx="8737564" cy="434991"/>
          </a:xfrm>
          <a:prstGeom prst="rect">
            <a:avLst/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1BCB148-E1F1-19DB-3C3B-E358AE75C37E}"/>
              </a:ext>
            </a:extLst>
          </p:cNvPr>
          <p:cNvSpPr/>
          <p:nvPr userDrawn="1"/>
        </p:nvSpPr>
        <p:spPr>
          <a:xfrm>
            <a:off x="9496926" y="0"/>
            <a:ext cx="269250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4537DF36-795F-42C4-5756-C364399EDD1D}"/>
              </a:ext>
            </a:extLst>
          </p:cNvPr>
          <p:cNvSpPr/>
          <p:nvPr userDrawn="1"/>
        </p:nvSpPr>
        <p:spPr>
          <a:xfrm>
            <a:off x="10562416" y="1736873"/>
            <a:ext cx="563852" cy="4394360"/>
          </a:xfrm>
          <a:custGeom>
            <a:avLst/>
            <a:gdLst>
              <a:gd name="connsiteX0" fmla="*/ 0 w 563852"/>
              <a:gd name="connsiteY0" fmla="*/ 0 h 4394360"/>
              <a:gd name="connsiteX1" fmla="*/ 563852 w 563852"/>
              <a:gd name="connsiteY1" fmla="*/ 0 h 4394360"/>
              <a:gd name="connsiteX2" fmla="*/ 563852 w 563852"/>
              <a:gd name="connsiteY2" fmla="*/ 305346 h 4394360"/>
              <a:gd name="connsiteX3" fmla="*/ 456952 w 563852"/>
              <a:gd name="connsiteY3" fmla="*/ 305346 h 4394360"/>
              <a:gd name="connsiteX4" fmla="*/ 356747 w 563852"/>
              <a:gd name="connsiteY4" fmla="*/ 405551 h 4394360"/>
              <a:gd name="connsiteX5" fmla="*/ 456952 w 563852"/>
              <a:gd name="connsiteY5" fmla="*/ 505756 h 4394360"/>
              <a:gd name="connsiteX6" fmla="*/ 563852 w 563852"/>
              <a:gd name="connsiteY6" fmla="*/ 505756 h 4394360"/>
              <a:gd name="connsiteX7" fmla="*/ 563852 w 563852"/>
              <a:gd name="connsiteY7" fmla="*/ 1184167 h 4394360"/>
              <a:gd name="connsiteX8" fmla="*/ 456952 w 563852"/>
              <a:gd name="connsiteY8" fmla="*/ 1184167 h 4394360"/>
              <a:gd name="connsiteX9" fmla="*/ 356747 w 563852"/>
              <a:gd name="connsiteY9" fmla="*/ 1284372 h 4394360"/>
              <a:gd name="connsiteX10" fmla="*/ 456952 w 563852"/>
              <a:gd name="connsiteY10" fmla="*/ 1384577 h 4394360"/>
              <a:gd name="connsiteX11" fmla="*/ 563852 w 563852"/>
              <a:gd name="connsiteY11" fmla="*/ 1384577 h 4394360"/>
              <a:gd name="connsiteX12" fmla="*/ 563852 w 563852"/>
              <a:gd name="connsiteY12" fmla="*/ 2062988 h 4394360"/>
              <a:gd name="connsiteX13" fmla="*/ 456952 w 563852"/>
              <a:gd name="connsiteY13" fmla="*/ 2062988 h 4394360"/>
              <a:gd name="connsiteX14" fmla="*/ 356747 w 563852"/>
              <a:gd name="connsiteY14" fmla="*/ 2163193 h 4394360"/>
              <a:gd name="connsiteX15" fmla="*/ 456952 w 563852"/>
              <a:gd name="connsiteY15" fmla="*/ 2263398 h 4394360"/>
              <a:gd name="connsiteX16" fmla="*/ 563852 w 563852"/>
              <a:gd name="connsiteY16" fmla="*/ 2263398 h 4394360"/>
              <a:gd name="connsiteX17" fmla="*/ 563852 w 563852"/>
              <a:gd name="connsiteY17" fmla="*/ 2941809 h 4394360"/>
              <a:gd name="connsiteX18" fmla="*/ 456952 w 563852"/>
              <a:gd name="connsiteY18" fmla="*/ 2941809 h 4394360"/>
              <a:gd name="connsiteX19" fmla="*/ 356747 w 563852"/>
              <a:gd name="connsiteY19" fmla="*/ 3042014 h 4394360"/>
              <a:gd name="connsiteX20" fmla="*/ 456952 w 563852"/>
              <a:gd name="connsiteY20" fmla="*/ 3142219 h 4394360"/>
              <a:gd name="connsiteX21" fmla="*/ 563852 w 563852"/>
              <a:gd name="connsiteY21" fmla="*/ 3142219 h 4394360"/>
              <a:gd name="connsiteX22" fmla="*/ 563852 w 563852"/>
              <a:gd name="connsiteY22" fmla="*/ 3820630 h 4394360"/>
              <a:gd name="connsiteX23" fmla="*/ 456952 w 563852"/>
              <a:gd name="connsiteY23" fmla="*/ 3820630 h 4394360"/>
              <a:gd name="connsiteX24" fmla="*/ 356747 w 563852"/>
              <a:gd name="connsiteY24" fmla="*/ 3920835 h 4394360"/>
              <a:gd name="connsiteX25" fmla="*/ 456952 w 563852"/>
              <a:gd name="connsiteY25" fmla="*/ 4021040 h 4394360"/>
              <a:gd name="connsiteX26" fmla="*/ 563852 w 563852"/>
              <a:gd name="connsiteY26" fmla="*/ 4021040 h 4394360"/>
              <a:gd name="connsiteX27" fmla="*/ 563852 w 563852"/>
              <a:gd name="connsiteY27" fmla="*/ 4394360 h 4394360"/>
              <a:gd name="connsiteX28" fmla="*/ 0 w 563852"/>
              <a:gd name="connsiteY28" fmla="*/ 4394360 h 4394360"/>
              <a:gd name="connsiteX29" fmla="*/ 0 w 563852"/>
              <a:gd name="connsiteY29" fmla="*/ 4021040 h 4394360"/>
              <a:gd name="connsiteX30" fmla="*/ 106901 w 563852"/>
              <a:gd name="connsiteY30" fmla="*/ 4021040 h 4394360"/>
              <a:gd name="connsiteX31" fmla="*/ 207106 w 563852"/>
              <a:gd name="connsiteY31" fmla="*/ 3920835 h 4394360"/>
              <a:gd name="connsiteX32" fmla="*/ 106901 w 563852"/>
              <a:gd name="connsiteY32" fmla="*/ 3820630 h 4394360"/>
              <a:gd name="connsiteX33" fmla="*/ 0 w 563852"/>
              <a:gd name="connsiteY33" fmla="*/ 3820630 h 4394360"/>
              <a:gd name="connsiteX34" fmla="*/ 0 w 563852"/>
              <a:gd name="connsiteY34" fmla="*/ 3142219 h 4394360"/>
              <a:gd name="connsiteX35" fmla="*/ 106901 w 563852"/>
              <a:gd name="connsiteY35" fmla="*/ 3142219 h 4394360"/>
              <a:gd name="connsiteX36" fmla="*/ 207106 w 563852"/>
              <a:gd name="connsiteY36" fmla="*/ 3042014 h 4394360"/>
              <a:gd name="connsiteX37" fmla="*/ 106901 w 563852"/>
              <a:gd name="connsiteY37" fmla="*/ 2941809 h 4394360"/>
              <a:gd name="connsiteX38" fmla="*/ 0 w 563852"/>
              <a:gd name="connsiteY38" fmla="*/ 2941809 h 4394360"/>
              <a:gd name="connsiteX39" fmla="*/ 0 w 563852"/>
              <a:gd name="connsiteY39" fmla="*/ 2263398 h 4394360"/>
              <a:gd name="connsiteX40" fmla="*/ 106901 w 563852"/>
              <a:gd name="connsiteY40" fmla="*/ 2263398 h 4394360"/>
              <a:gd name="connsiteX41" fmla="*/ 207106 w 563852"/>
              <a:gd name="connsiteY41" fmla="*/ 2163193 h 4394360"/>
              <a:gd name="connsiteX42" fmla="*/ 106901 w 563852"/>
              <a:gd name="connsiteY42" fmla="*/ 2062988 h 4394360"/>
              <a:gd name="connsiteX43" fmla="*/ 0 w 563852"/>
              <a:gd name="connsiteY43" fmla="*/ 2062988 h 4394360"/>
              <a:gd name="connsiteX44" fmla="*/ 0 w 563852"/>
              <a:gd name="connsiteY44" fmla="*/ 1384577 h 4394360"/>
              <a:gd name="connsiteX45" fmla="*/ 106901 w 563852"/>
              <a:gd name="connsiteY45" fmla="*/ 1384577 h 4394360"/>
              <a:gd name="connsiteX46" fmla="*/ 207106 w 563852"/>
              <a:gd name="connsiteY46" fmla="*/ 1284372 h 4394360"/>
              <a:gd name="connsiteX47" fmla="*/ 106901 w 563852"/>
              <a:gd name="connsiteY47" fmla="*/ 1184167 h 4394360"/>
              <a:gd name="connsiteX48" fmla="*/ 0 w 563852"/>
              <a:gd name="connsiteY48" fmla="*/ 1184167 h 4394360"/>
              <a:gd name="connsiteX49" fmla="*/ 0 w 563852"/>
              <a:gd name="connsiteY49" fmla="*/ 505756 h 4394360"/>
              <a:gd name="connsiteX50" fmla="*/ 106901 w 563852"/>
              <a:gd name="connsiteY50" fmla="*/ 505756 h 4394360"/>
              <a:gd name="connsiteX51" fmla="*/ 207106 w 563852"/>
              <a:gd name="connsiteY51" fmla="*/ 405551 h 4394360"/>
              <a:gd name="connsiteX52" fmla="*/ 106901 w 563852"/>
              <a:gd name="connsiteY52" fmla="*/ 305346 h 4394360"/>
              <a:gd name="connsiteX53" fmla="*/ 0 w 563852"/>
              <a:gd name="connsiteY53" fmla="*/ 305346 h 43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3852" h="4394360">
                <a:moveTo>
                  <a:pt x="0" y="0"/>
                </a:moveTo>
                <a:lnTo>
                  <a:pt x="563852" y="0"/>
                </a:lnTo>
                <a:lnTo>
                  <a:pt x="563852" y="305346"/>
                </a:lnTo>
                <a:lnTo>
                  <a:pt x="456952" y="305346"/>
                </a:lnTo>
                <a:cubicBezTo>
                  <a:pt x="401610" y="305346"/>
                  <a:pt x="356747" y="350209"/>
                  <a:pt x="356747" y="405551"/>
                </a:cubicBezTo>
                <a:cubicBezTo>
                  <a:pt x="356747" y="460893"/>
                  <a:pt x="401610" y="505756"/>
                  <a:pt x="456952" y="505756"/>
                </a:cubicBezTo>
                <a:lnTo>
                  <a:pt x="563852" y="505756"/>
                </a:lnTo>
                <a:lnTo>
                  <a:pt x="563852" y="1184167"/>
                </a:lnTo>
                <a:lnTo>
                  <a:pt x="456952" y="1184167"/>
                </a:lnTo>
                <a:cubicBezTo>
                  <a:pt x="401610" y="1184167"/>
                  <a:pt x="356747" y="1229030"/>
                  <a:pt x="356747" y="1284372"/>
                </a:cubicBezTo>
                <a:cubicBezTo>
                  <a:pt x="356747" y="1339714"/>
                  <a:pt x="401610" y="1384577"/>
                  <a:pt x="456952" y="1384577"/>
                </a:cubicBezTo>
                <a:lnTo>
                  <a:pt x="563852" y="1384577"/>
                </a:lnTo>
                <a:lnTo>
                  <a:pt x="563852" y="2062988"/>
                </a:lnTo>
                <a:lnTo>
                  <a:pt x="456952" y="2062988"/>
                </a:lnTo>
                <a:cubicBezTo>
                  <a:pt x="401610" y="2062988"/>
                  <a:pt x="356747" y="2107851"/>
                  <a:pt x="356747" y="2163193"/>
                </a:cubicBezTo>
                <a:cubicBezTo>
                  <a:pt x="356747" y="2218535"/>
                  <a:pt x="401610" y="2263398"/>
                  <a:pt x="456952" y="2263398"/>
                </a:cubicBezTo>
                <a:lnTo>
                  <a:pt x="563852" y="2263398"/>
                </a:lnTo>
                <a:lnTo>
                  <a:pt x="563852" y="2941809"/>
                </a:lnTo>
                <a:lnTo>
                  <a:pt x="456952" y="2941809"/>
                </a:lnTo>
                <a:cubicBezTo>
                  <a:pt x="401610" y="2941809"/>
                  <a:pt x="356747" y="2986672"/>
                  <a:pt x="356747" y="3042014"/>
                </a:cubicBezTo>
                <a:cubicBezTo>
                  <a:pt x="356747" y="3097356"/>
                  <a:pt x="401610" y="3142219"/>
                  <a:pt x="456952" y="3142219"/>
                </a:cubicBezTo>
                <a:lnTo>
                  <a:pt x="563852" y="3142219"/>
                </a:lnTo>
                <a:lnTo>
                  <a:pt x="563852" y="3820630"/>
                </a:lnTo>
                <a:lnTo>
                  <a:pt x="456952" y="3820630"/>
                </a:lnTo>
                <a:cubicBezTo>
                  <a:pt x="401610" y="3820630"/>
                  <a:pt x="356747" y="3865493"/>
                  <a:pt x="356747" y="3920835"/>
                </a:cubicBezTo>
                <a:cubicBezTo>
                  <a:pt x="356747" y="3976177"/>
                  <a:pt x="401610" y="4021040"/>
                  <a:pt x="456952" y="4021040"/>
                </a:cubicBezTo>
                <a:lnTo>
                  <a:pt x="563852" y="4021040"/>
                </a:lnTo>
                <a:lnTo>
                  <a:pt x="563852" y="4394360"/>
                </a:lnTo>
                <a:lnTo>
                  <a:pt x="0" y="4394360"/>
                </a:lnTo>
                <a:lnTo>
                  <a:pt x="0" y="4021040"/>
                </a:lnTo>
                <a:lnTo>
                  <a:pt x="106901" y="4021040"/>
                </a:lnTo>
                <a:cubicBezTo>
                  <a:pt x="162243" y="4021040"/>
                  <a:pt x="207106" y="3976177"/>
                  <a:pt x="207106" y="3920835"/>
                </a:cubicBezTo>
                <a:cubicBezTo>
                  <a:pt x="207106" y="3865493"/>
                  <a:pt x="162243" y="3820630"/>
                  <a:pt x="106901" y="3820630"/>
                </a:cubicBezTo>
                <a:lnTo>
                  <a:pt x="0" y="3820630"/>
                </a:lnTo>
                <a:lnTo>
                  <a:pt x="0" y="3142219"/>
                </a:lnTo>
                <a:lnTo>
                  <a:pt x="106901" y="3142219"/>
                </a:lnTo>
                <a:cubicBezTo>
                  <a:pt x="162243" y="3142219"/>
                  <a:pt x="207106" y="3097356"/>
                  <a:pt x="207106" y="3042014"/>
                </a:cubicBezTo>
                <a:cubicBezTo>
                  <a:pt x="207106" y="2986672"/>
                  <a:pt x="162243" y="2941809"/>
                  <a:pt x="106901" y="2941809"/>
                </a:cubicBezTo>
                <a:lnTo>
                  <a:pt x="0" y="2941809"/>
                </a:lnTo>
                <a:lnTo>
                  <a:pt x="0" y="2263398"/>
                </a:lnTo>
                <a:lnTo>
                  <a:pt x="106901" y="2263398"/>
                </a:lnTo>
                <a:cubicBezTo>
                  <a:pt x="162243" y="2263398"/>
                  <a:pt x="207106" y="2218535"/>
                  <a:pt x="207106" y="2163193"/>
                </a:cubicBezTo>
                <a:cubicBezTo>
                  <a:pt x="207106" y="2107851"/>
                  <a:pt x="162243" y="2062988"/>
                  <a:pt x="106901" y="2062988"/>
                </a:cubicBezTo>
                <a:lnTo>
                  <a:pt x="0" y="2062988"/>
                </a:lnTo>
                <a:lnTo>
                  <a:pt x="0" y="1384577"/>
                </a:lnTo>
                <a:lnTo>
                  <a:pt x="106901" y="1384577"/>
                </a:lnTo>
                <a:cubicBezTo>
                  <a:pt x="162243" y="1384577"/>
                  <a:pt x="207106" y="1339714"/>
                  <a:pt x="207106" y="1284372"/>
                </a:cubicBezTo>
                <a:cubicBezTo>
                  <a:pt x="207106" y="1229030"/>
                  <a:pt x="162243" y="1184167"/>
                  <a:pt x="106901" y="1184167"/>
                </a:cubicBezTo>
                <a:lnTo>
                  <a:pt x="0" y="1184167"/>
                </a:lnTo>
                <a:lnTo>
                  <a:pt x="0" y="505756"/>
                </a:lnTo>
                <a:lnTo>
                  <a:pt x="106901" y="505756"/>
                </a:lnTo>
                <a:cubicBezTo>
                  <a:pt x="162243" y="505756"/>
                  <a:pt x="207106" y="460893"/>
                  <a:pt x="207106" y="405551"/>
                </a:cubicBezTo>
                <a:cubicBezTo>
                  <a:pt x="207106" y="350209"/>
                  <a:pt x="162243" y="305346"/>
                  <a:pt x="106901" y="305346"/>
                </a:cubicBezTo>
                <a:lnTo>
                  <a:pt x="0" y="305346"/>
                </a:lnTo>
                <a:close/>
              </a:path>
            </a:pathLst>
          </a:cu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fa-IR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5718554-C280-622A-0EA3-F7330146FA6A}"/>
              </a:ext>
            </a:extLst>
          </p:cNvPr>
          <p:cNvSpPr/>
          <p:nvPr userDrawn="1"/>
        </p:nvSpPr>
        <p:spPr>
          <a:xfrm>
            <a:off x="9668539" y="1368129"/>
            <a:ext cx="2351606" cy="679010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F3A4B36-D235-89C3-F39F-E6CEDA02A413}"/>
              </a:ext>
            </a:extLst>
          </p:cNvPr>
          <p:cNvSpPr/>
          <p:nvPr userDrawn="1"/>
        </p:nvSpPr>
        <p:spPr>
          <a:xfrm>
            <a:off x="9668539" y="2238847"/>
            <a:ext cx="2351606" cy="685936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6613BD8-BF05-92D6-519F-045503A15693}"/>
              </a:ext>
            </a:extLst>
          </p:cNvPr>
          <p:cNvSpPr/>
          <p:nvPr userDrawn="1"/>
        </p:nvSpPr>
        <p:spPr>
          <a:xfrm>
            <a:off x="9668539" y="3118223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B612838-FB79-D23C-91AD-190CB4FDA818}"/>
              </a:ext>
            </a:extLst>
          </p:cNvPr>
          <p:cNvSpPr/>
          <p:nvPr userDrawn="1"/>
        </p:nvSpPr>
        <p:spPr>
          <a:xfrm>
            <a:off x="9668539" y="4000100"/>
            <a:ext cx="2351606" cy="681520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456301-816F-1CEC-C76E-DCF21B5006B4}"/>
              </a:ext>
            </a:extLst>
          </p:cNvPr>
          <p:cNvSpPr/>
          <p:nvPr userDrawn="1"/>
        </p:nvSpPr>
        <p:spPr>
          <a:xfrm>
            <a:off x="9668539" y="4878834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68CDCD9-3C1D-4C7F-7AC8-C482422894F7}"/>
              </a:ext>
            </a:extLst>
          </p:cNvPr>
          <p:cNvSpPr/>
          <p:nvPr userDrawn="1"/>
        </p:nvSpPr>
        <p:spPr>
          <a:xfrm>
            <a:off x="9668539" y="5754426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D4DB5668-683C-950C-7094-C181A2A6CF32}"/>
              </a:ext>
            </a:extLst>
          </p:cNvPr>
          <p:cNvSpPr/>
          <p:nvPr userDrawn="1"/>
        </p:nvSpPr>
        <p:spPr>
          <a:xfrm>
            <a:off x="9735209" y="142618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D1208EE-6465-8414-7F53-927DD92431E8}"/>
              </a:ext>
            </a:extLst>
          </p:cNvPr>
          <p:cNvSpPr/>
          <p:nvPr userDrawn="1"/>
        </p:nvSpPr>
        <p:spPr>
          <a:xfrm>
            <a:off x="11436089" y="148529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17" name="TextBox 16">
            <a:hlinkClick r:id="rId2" action="ppaction://hlinksldjump"/>
            <a:extLst>
              <a:ext uri="{FF2B5EF4-FFF2-40B4-BE49-F238E27FC236}">
                <a16:creationId xmlns:a16="http://schemas.microsoft.com/office/drawing/2014/main" xmlns="" id="{9B0116E8-D203-6C77-275B-81B3F2DDBFCD}"/>
              </a:ext>
            </a:extLst>
          </p:cNvPr>
          <p:cNvSpPr txBox="1"/>
          <p:nvPr userDrawn="1"/>
        </p:nvSpPr>
        <p:spPr>
          <a:xfrm>
            <a:off x="10029873" y="154376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مقدمه و کلیات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2929967-07C3-B64C-0C14-B12E7A6388C5}"/>
              </a:ext>
            </a:extLst>
          </p:cNvPr>
          <p:cNvSpPr/>
          <p:nvPr userDrawn="1"/>
        </p:nvSpPr>
        <p:spPr>
          <a:xfrm>
            <a:off x="11469092" y="148529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1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DBC8B37-7DFE-1103-0179-7104F2229E1E}"/>
              </a:ext>
            </a:extLst>
          </p:cNvPr>
          <p:cNvSpPr/>
          <p:nvPr userDrawn="1"/>
        </p:nvSpPr>
        <p:spPr>
          <a:xfrm>
            <a:off x="9735209" y="2300682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FE579EC-1066-A400-30BE-77FC90024F30}"/>
              </a:ext>
            </a:extLst>
          </p:cNvPr>
          <p:cNvSpPr/>
          <p:nvPr userDrawn="1"/>
        </p:nvSpPr>
        <p:spPr>
          <a:xfrm>
            <a:off x="11436089" y="2359800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1" name="TextBox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2B2B226D-2D0D-F2A0-D4FD-AFA467F0CC1F}"/>
              </a:ext>
            </a:extLst>
          </p:cNvPr>
          <p:cNvSpPr txBox="1"/>
          <p:nvPr userDrawn="1"/>
        </p:nvSpPr>
        <p:spPr>
          <a:xfrm>
            <a:off x="10029873" y="2418263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پیشینه پژوهش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B379FB4A-3476-4D92-E3EE-62930C9592D9}"/>
              </a:ext>
            </a:extLst>
          </p:cNvPr>
          <p:cNvSpPr/>
          <p:nvPr userDrawn="1"/>
        </p:nvSpPr>
        <p:spPr>
          <a:xfrm>
            <a:off x="11469092" y="2359800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2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E823195-D31A-44D6-F50E-8ECC3119FDF9}"/>
              </a:ext>
            </a:extLst>
          </p:cNvPr>
          <p:cNvSpPr/>
          <p:nvPr userDrawn="1"/>
        </p:nvSpPr>
        <p:spPr>
          <a:xfrm>
            <a:off x="9735209" y="3177845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39E690A-8FDD-D38E-1113-6FBEA820ECFB}"/>
              </a:ext>
            </a:extLst>
          </p:cNvPr>
          <p:cNvSpPr/>
          <p:nvPr userDrawn="1"/>
        </p:nvSpPr>
        <p:spPr>
          <a:xfrm>
            <a:off x="11436089" y="3236963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5" name="TextBox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ED03496C-41B4-3190-25C5-0E975273719F}"/>
              </a:ext>
            </a:extLst>
          </p:cNvPr>
          <p:cNvSpPr txBox="1"/>
          <p:nvPr userDrawn="1"/>
        </p:nvSpPr>
        <p:spPr>
          <a:xfrm>
            <a:off x="10029873" y="3295426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روش تحقیق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24BF396E-1F00-E97D-C33D-0528A010BC3D}"/>
              </a:ext>
            </a:extLst>
          </p:cNvPr>
          <p:cNvSpPr/>
          <p:nvPr userDrawn="1"/>
        </p:nvSpPr>
        <p:spPr>
          <a:xfrm>
            <a:off x="11469092" y="3236963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3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4BB7606-2B70-4ED8-294E-423A75EF3173}"/>
              </a:ext>
            </a:extLst>
          </p:cNvPr>
          <p:cNvSpPr/>
          <p:nvPr userDrawn="1"/>
        </p:nvSpPr>
        <p:spPr>
          <a:xfrm>
            <a:off x="9735209" y="405658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479AA05-3695-185E-EE13-2C38A68CDBE3}"/>
              </a:ext>
            </a:extLst>
          </p:cNvPr>
          <p:cNvSpPr/>
          <p:nvPr userDrawn="1"/>
        </p:nvSpPr>
        <p:spPr>
          <a:xfrm>
            <a:off x="11436089" y="411569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9" name="TextBox 2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9BAAD01-A6CC-EDE9-8664-9046E4E99AE4}"/>
              </a:ext>
            </a:extLst>
          </p:cNvPr>
          <p:cNvSpPr txBox="1"/>
          <p:nvPr userDrawn="1"/>
        </p:nvSpPr>
        <p:spPr>
          <a:xfrm>
            <a:off x="10029873" y="417416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تجزیه و تحلیل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4B5B093-F5E1-CF83-05DB-7BECEE05E92A}"/>
              </a:ext>
            </a:extLst>
          </p:cNvPr>
          <p:cNvSpPr/>
          <p:nvPr userDrawn="1"/>
        </p:nvSpPr>
        <p:spPr>
          <a:xfrm>
            <a:off x="11469092" y="411569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4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8C0B5FDC-8461-A875-2361-02F0603BE478}"/>
              </a:ext>
            </a:extLst>
          </p:cNvPr>
          <p:cNvSpPr/>
          <p:nvPr userDrawn="1"/>
        </p:nvSpPr>
        <p:spPr>
          <a:xfrm>
            <a:off x="9735209" y="4938456"/>
            <a:ext cx="2218266" cy="562908"/>
          </a:xfrm>
          <a:prstGeom prst="roundRect">
            <a:avLst>
              <a:gd name="adj" fmla="val 50000"/>
            </a:avLst>
          </a:prstGeom>
          <a:solidFill>
            <a:srgbClr val="FFCE33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47401B2F-EFD7-6766-ECDB-B18D9E3CFF02}"/>
              </a:ext>
            </a:extLst>
          </p:cNvPr>
          <p:cNvSpPr/>
          <p:nvPr userDrawn="1"/>
        </p:nvSpPr>
        <p:spPr>
          <a:xfrm>
            <a:off x="11436089" y="4997574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33" name="TextBox 32">
            <a:hlinkClick r:id="rId6" action="ppaction://hlinksldjump"/>
            <a:extLst>
              <a:ext uri="{FF2B5EF4-FFF2-40B4-BE49-F238E27FC236}">
                <a16:creationId xmlns:a16="http://schemas.microsoft.com/office/drawing/2014/main" xmlns="" id="{04C6E0C9-0060-CCDC-AFFB-A814DF2AB3E1}"/>
              </a:ext>
            </a:extLst>
          </p:cNvPr>
          <p:cNvSpPr txBox="1"/>
          <p:nvPr userDrawn="1"/>
        </p:nvSpPr>
        <p:spPr>
          <a:xfrm>
            <a:off x="10029873" y="5056037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نتیجه گیری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F9D5DC4D-60D3-B195-DA58-D7B598420076}"/>
              </a:ext>
            </a:extLst>
          </p:cNvPr>
          <p:cNvSpPr/>
          <p:nvPr userDrawn="1"/>
        </p:nvSpPr>
        <p:spPr>
          <a:xfrm>
            <a:off x="11469092" y="4997574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5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19023769-6D06-4C4F-18BC-982B5E9D8FA0}"/>
              </a:ext>
            </a:extLst>
          </p:cNvPr>
          <p:cNvSpPr/>
          <p:nvPr userDrawn="1"/>
        </p:nvSpPr>
        <p:spPr>
          <a:xfrm>
            <a:off x="9735209" y="581562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F4BA5A7-11C6-6062-F6B6-553C8C44FEE2}"/>
              </a:ext>
            </a:extLst>
          </p:cNvPr>
          <p:cNvSpPr/>
          <p:nvPr userDrawn="1"/>
        </p:nvSpPr>
        <p:spPr>
          <a:xfrm>
            <a:off x="11436089" y="587473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37" name="TextBox 36">
            <a:hlinkClick r:id="rId7" action="ppaction://hlinksldjump"/>
            <a:extLst>
              <a:ext uri="{FF2B5EF4-FFF2-40B4-BE49-F238E27FC236}">
                <a16:creationId xmlns:a16="http://schemas.microsoft.com/office/drawing/2014/main" xmlns="" id="{F17FBBCD-BE7D-D767-B44B-62D66F31EC9E}"/>
              </a:ext>
            </a:extLst>
          </p:cNvPr>
          <p:cNvSpPr txBox="1"/>
          <p:nvPr userDrawn="1"/>
        </p:nvSpPr>
        <p:spPr>
          <a:xfrm>
            <a:off x="10029873" y="593320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پیشنهادات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C18A5FCF-18C3-EDE2-6244-8154F71D7A26}"/>
              </a:ext>
            </a:extLst>
          </p:cNvPr>
          <p:cNvSpPr/>
          <p:nvPr userDrawn="1"/>
        </p:nvSpPr>
        <p:spPr>
          <a:xfrm>
            <a:off x="11469092" y="587473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6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grpSp>
        <p:nvGrpSpPr>
          <p:cNvPr id="39" name="Google Shape;10477;p82">
            <a:extLst>
              <a:ext uri="{FF2B5EF4-FFF2-40B4-BE49-F238E27FC236}">
                <a16:creationId xmlns:a16="http://schemas.microsoft.com/office/drawing/2014/main" xmlns="" id="{E482E41F-71E9-0B35-D5AC-1D7068D621D9}"/>
              </a:ext>
            </a:extLst>
          </p:cNvPr>
          <p:cNvGrpSpPr/>
          <p:nvPr userDrawn="1"/>
        </p:nvGrpSpPr>
        <p:grpSpPr>
          <a:xfrm>
            <a:off x="9877025" y="1541027"/>
            <a:ext cx="305696" cy="290760"/>
            <a:chOff x="-6690669" y="3631355"/>
            <a:chExt cx="307236" cy="292227"/>
          </a:xfrm>
          <a:noFill/>
        </p:grpSpPr>
        <p:sp>
          <p:nvSpPr>
            <p:cNvPr id="40" name="Google Shape;10478;p82">
              <a:extLst>
                <a:ext uri="{FF2B5EF4-FFF2-40B4-BE49-F238E27FC236}">
                  <a16:creationId xmlns:a16="http://schemas.microsoft.com/office/drawing/2014/main" xmlns="" id="{D21378D9-BCA3-ADED-F4DA-50AFC2E0F991}"/>
                </a:ext>
              </a:extLst>
            </p:cNvPr>
            <p:cNvSpPr/>
            <p:nvPr/>
          </p:nvSpPr>
          <p:spPr>
            <a:xfrm>
              <a:off x="-6690669" y="3631355"/>
              <a:ext cx="222927" cy="292227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479;p82">
              <a:extLst>
                <a:ext uri="{FF2B5EF4-FFF2-40B4-BE49-F238E27FC236}">
                  <a16:creationId xmlns:a16="http://schemas.microsoft.com/office/drawing/2014/main" xmlns="" id="{644A0111-66C8-3375-FBEB-0515BD9D4ECE}"/>
                </a:ext>
              </a:extLst>
            </p:cNvPr>
            <p:cNvSpPr/>
            <p:nvPr/>
          </p:nvSpPr>
          <p:spPr>
            <a:xfrm>
              <a:off x="-6604394" y="3832216"/>
              <a:ext cx="58676" cy="56551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480;p82">
              <a:extLst>
                <a:ext uri="{FF2B5EF4-FFF2-40B4-BE49-F238E27FC236}">
                  <a16:creationId xmlns:a16="http://schemas.microsoft.com/office/drawing/2014/main" xmlns="" id="{15E1E796-5CEB-D59F-457A-D95C469511B7}"/>
                </a:ext>
              </a:extLst>
            </p:cNvPr>
            <p:cNvSpPr/>
            <p:nvPr/>
          </p:nvSpPr>
          <p:spPr>
            <a:xfrm>
              <a:off x="-6470909" y="3684814"/>
              <a:ext cx="87476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481;p82">
              <a:extLst>
                <a:ext uri="{FF2B5EF4-FFF2-40B4-BE49-F238E27FC236}">
                  <a16:creationId xmlns:a16="http://schemas.microsoft.com/office/drawing/2014/main" xmlns="" id="{596E8184-CC6E-85C6-FD96-099D66983ED9}"/>
                </a:ext>
              </a:extLst>
            </p:cNvPr>
            <p:cNvSpPr/>
            <p:nvPr/>
          </p:nvSpPr>
          <p:spPr>
            <a:xfrm>
              <a:off x="-6578809" y="3721939"/>
              <a:ext cx="143376" cy="143377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0482;p82">
              <a:extLst>
                <a:ext uri="{FF2B5EF4-FFF2-40B4-BE49-F238E27FC236}">
                  <a16:creationId xmlns:a16="http://schemas.microsoft.com/office/drawing/2014/main" xmlns="" id="{F8EE5DFE-3001-FD80-E5C2-B1E142494E76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" name="Google Shape;8143;p77">
            <a:extLst>
              <a:ext uri="{FF2B5EF4-FFF2-40B4-BE49-F238E27FC236}">
                <a16:creationId xmlns:a16="http://schemas.microsoft.com/office/drawing/2014/main" xmlns="" id="{6B4A9788-0328-52D6-BE02-39EB72AC9926}"/>
              </a:ext>
            </a:extLst>
          </p:cNvPr>
          <p:cNvGrpSpPr/>
          <p:nvPr userDrawn="1"/>
        </p:nvGrpSpPr>
        <p:grpSpPr>
          <a:xfrm>
            <a:off x="9827333" y="2418263"/>
            <a:ext cx="318426" cy="290146"/>
            <a:chOff x="-40378075" y="3267439"/>
            <a:chExt cx="317262" cy="289086"/>
          </a:xfrm>
          <a:noFill/>
        </p:grpSpPr>
        <p:sp>
          <p:nvSpPr>
            <p:cNvPr id="46" name="Google Shape;8144;p77">
              <a:extLst>
                <a:ext uri="{FF2B5EF4-FFF2-40B4-BE49-F238E27FC236}">
                  <a16:creationId xmlns:a16="http://schemas.microsoft.com/office/drawing/2014/main" xmlns="" id="{378C4C78-6D7F-997B-E6C4-75B2554F34ED}"/>
                </a:ext>
              </a:extLst>
            </p:cNvPr>
            <p:cNvSpPr/>
            <p:nvPr/>
          </p:nvSpPr>
          <p:spPr>
            <a:xfrm>
              <a:off x="-40219139" y="3308393"/>
              <a:ext cx="158326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8145;p77">
              <a:extLst>
                <a:ext uri="{FF2B5EF4-FFF2-40B4-BE49-F238E27FC236}">
                  <a16:creationId xmlns:a16="http://schemas.microsoft.com/office/drawing/2014/main" xmlns="" id="{6ABBCA67-3FD9-FD71-69DF-01540B96607D}"/>
                </a:ext>
              </a:extLst>
            </p:cNvPr>
            <p:cNvSpPr/>
            <p:nvPr/>
          </p:nvSpPr>
          <p:spPr>
            <a:xfrm>
              <a:off x="-40316815" y="3267439"/>
              <a:ext cx="86675" cy="257574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8146;p77">
              <a:extLst>
                <a:ext uri="{FF2B5EF4-FFF2-40B4-BE49-F238E27FC236}">
                  <a16:creationId xmlns:a16="http://schemas.microsoft.com/office/drawing/2014/main" xmlns="" id="{8D494A12-04AA-83F4-0B2C-993E938D0452}"/>
                </a:ext>
              </a:extLst>
            </p:cNvPr>
            <p:cNvSpPr/>
            <p:nvPr/>
          </p:nvSpPr>
          <p:spPr>
            <a:xfrm>
              <a:off x="-40209623" y="3267444"/>
              <a:ext cx="86651" cy="257574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8147;p77">
              <a:extLst>
                <a:ext uri="{FF2B5EF4-FFF2-40B4-BE49-F238E27FC236}">
                  <a16:creationId xmlns:a16="http://schemas.microsoft.com/office/drawing/2014/main" xmlns="" id="{FD943CF0-2DC1-BD22-F7B0-B20C3FD910A8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oogle Shape;10636;p82">
            <a:extLst>
              <a:ext uri="{FF2B5EF4-FFF2-40B4-BE49-F238E27FC236}">
                <a16:creationId xmlns:a16="http://schemas.microsoft.com/office/drawing/2014/main" xmlns="" id="{5F68FA8C-5ED4-FCCF-F2AC-DA17058892A9}"/>
              </a:ext>
            </a:extLst>
          </p:cNvPr>
          <p:cNvGrpSpPr/>
          <p:nvPr userDrawn="1"/>
        </p:nvGrpSpPr>
        <p:grpSpPr>
          <a:xfrm>
            <a:off x="9813302" y="3260069"/>
            <a:ext cx="319650" cy="308318"/>
            <a:chOff x="-3768700" y="3253275"/>
            <a:chExt cx="301850" cy="291150"/>
          </a:xfrm>
          <a:noFill/>
        </p:grpSpPr>
        <p:sp>
          <p:nvSpPr>
            <p:cNvPr id="51" name="Google Shape;10637;p82">
              <a:extLst>
                <a:ext uri="{FF2B5EF4-FFF2-40B4-BE49-F238E27FC236}">
                  <a16:creationId xmlns:a16="http://schemas.microsoft.com/office/drawing/2014/main" xmlns="" id="{64357747-ED43-D8D7-2160-5E629F1E8ADA}"/>
                </a:ext>
              </a:extLst>
            </p:cNvPr>
            <p:cNvSpPr/>
            <p:nvPr/>
          </p:nvSpPr>
          <p:spPr>
            <a:xfrm>
              <a:off x="-3603926" y="335565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040" y="1"/>
                  </a:moveTo>
                  <a:cubicBezTo>
                    <a:pt x="505" y="1"/>
                    <a:pt x="1" y="473"/>
                    <a:pt x="1" y="1009"/>
                  </a:cubicBezTo>
                  <a:lnTo>
                    <a:pt x="1" y="1356"/>
                  </a:lnTo>
                  <a:lnTo>
                    <a:pt x="2773" y="1356"/>
                  </a:lnTo>
                  <a:lnTo>
                    <a:pt x="2773" y="1009"/>
                  </a:lnTo>
                  <a:cubicBezTo>
                    <a:pt x="2742" y="473"/>
                    <a:pt x="2269" y="1"/>
                    <a:pt x="1702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638;p82">
              <a:extLst>
                <a:ext uri="{FF2B5EF4-FFF2-40B4-BE49-F238E27FC236}">
                  <a16:creationId xmlns:a16="http://schemas.microsoft.com/office/drawing/2014/main" xmlns="" id="{9EAAFCCB-AADF-1DB5-637E-9157F282FA40}"/>
                </a:ext>
              </a:extLst>
            </p:cNvPr>
            <p:cNvSpPr/>
            <p:nvPr/>
          </p:nvSpPr>
          <p:spPr>
            <a:xfrm>
              <a:off x="-3586599" y="3305250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3" y="0"/>
                  </a:moveTo>
                  <a:cubicBezTo>
                    <a:pt x="253" y="0"/>
                    <a:pt x="1" y="316"/>
                    <a:pt x="1" y="662"/>
                  </a:cubicBezTo>
                  <a:cubicBezTo>
                    <a:pt x="1" y="1009"/>
                    <a:pt x="316" y="1324"/>
                    <a:pt x="663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284"/>
                    <a:pt x="1009" y="0"/>
                    <a:pt x="663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639;p82">
              <a:extLst>
                <a:ext uri="{FF2B5EF4-FFF2-40B4-BE49-F238E27FC236}">
                  <a16:creationId xmlns:a16="http://schemas.microsoft.com/office/drawing/2014/main" xmlns="" id="{69BF11EE-1EF4-0451-51E5-471DF70ED609}"/>
                </a:ext>
              </a:extLst>
            </p:cNvPr>
            <p:cNvSpPr/>
            <p:nvPr/>
          </p:nvSpPr>
          <p:spPr>
            <a:xfrm>
              <a:off x="-3768700" y="3253275"/>
              <a:ext cx="301850" cy="291150"/>
            </a:xfrm>
            <a:custGeom>
              <a:avLst/>
              <a:gdLst/>
              <a:ahLst/>
              <a:cxnLst/>
              <a:rect l="l" t="t" r="r" b="b"/>
              <a:pathLst>
                <a:path w="12074" h="11646" extrusionOk="0">
                  <a:moveTo>
                    <a:pt x="7947" y="1323"/>
                  </a:moveTo>
                  <a:cubicBezTo>
                    <a:pt x="8703" y="1323"/>
                    <a:pt x="9333" y="1953"/>
                    <a:pt x="9333" y="2710"/>
                  </a:cubicBezTo>
                  <a:cubicBezTo>
                    <a:pt x="9333" y="3025"/>
                    <a:pt x="9207" y="3340"/>
                    <a:pt x="9018" y="3560"/>
                  </a:cubicBezTo>
                  <a:cubicBezTo>
                    <a:pt x="9585" y="3844"/>
                    <a:pt x="9994" y="4442"/>
                    <a:pt x="9994" y="5104"/>
                  </a:cubicBezTo>
                  <a:lnTo>
                    <a:pt x="9994" y="5766"/>
                  </a:lnTo>
                  <a:lnTo>
                    <a:pt x="10026" y="5766"/>
                  </a:lnTo>
                  <a:cubicBezTo>
                    <a:pt x="10026" y="5955"/>
                    <a:pt x="9868" y="6112"/>
                    <a:pt x="9679" y="6112"/>
                  </a:cubicBezTo>
                  <a:lnTo>
                    <a:pt x="6245" y="6112"/>
                  </a:lnTo>
                  <a:cubicBezTo>
                    <a:pt x="6056" y="6112"/>
                    <a:pt x="5899" y="5955"/>
                    <a:pt x="5899" y="5766"/>
                  </a:cubicBezTo>
                  <a:lnTo>
                    <a:pt x="5899" y="5104"/>
                  </a:lnTo>
                  <a:cubicBezTo>
                    <a:pt x="5899" y="4442"/>
                    <a:pt x="6308" y="3844"/>
                    <a:pt x="6875" y="3560"/>
                  </a:cubicBezTo>
                  <a:cubicBezTo>
                    <a:pt x="6686" y="3340"/>
                    <a:pt x="6560" y="3056"/>
                    <a:pt x="6560" y="2710"/>
                  </a:cubicBezTo>
                  <a:cubicBezTo>
                    <a:pt x="6560" y="1953"/>
                    <a:pt x="7190" y="1323"/>
                    <a:pt x="7947" y="1323"/>
                  </a:cubicBezTo>
                  <a:close/>
                  <a:moveTo>
                    <a:pt x="7947" y="0"/>
                  </a:moveTo>
                  <a:cubicBezTo>
                    <a:pt x="5647" y="0"/>
                    <a:pt x="3851" y="1827"/>
                    <a:pt x="3851" y="4096"/>
                  </a:cubicBezTo>
                  <a:cubicBezTo>
                    <a:pt x="3851" y="5104"/>
                    <a:pt x="4197" y="6018"/>
                    <a:pt x="4828" y="6711"/>
                  </a:cubicBezTo>
                  <a:lnTo>
                    <a:pt x="4134" y="7435"/>
                  </a:lnTo>
                  <a:cubicBezTo>
                    <a:pt x="3981" y="7364"/>
                    <a:pt x="3823" y="7329"/>
                    <a:pt x="3669" y="7329"/>
                  </a:cubicBezTo>
                  <a:cubicBezTo>
                    <a:pt x="3412" y="7329"/>
                    <a:pt x="3166" y="7427"/>
                    <a:pt x="2969" y="7624"/>
                  </a:cubicBezTo>
                  <a:lnTo>
                    <a:pt x="732" y="9861"/>
                  </a:lnTo>
                  <a:cubicBezTo>
                    <a:pt x="0" y="10593"/>
                    <a:pt x="722" y="11645"/>
                    <a:pt x="1509" y="11645"/>
                  </a:cubicBezTo>
                  <a:cubicBezTo>
                    <a:pt x="1739" y="11645"/>
                    <a:pt x="1975" y="11555"/>
                    <a:pt x="2181" y="11342"/>
                  </a:cubicBezTo>
                  <a:lnTo>
                    <a:pt x="4449" y="9074"/>
                  </a:lnTo>
                  <a:cubicBezTo>
                    <a:pt x="4765" y="8759"/>
                    <a:pt x="4796" y="8286"/>
                    <a:pt x="4638" y="7939"/>
                  </a:cubicBezTo>
                  <a:lnTo>
                    <a:pt x="5332" y="7246"/>
                  </a:lnTo>
                  <a:cubicBezTo>
                    <a:pt x="6056" y="7813"/>
                    <a:pt x="7001" y="8223"/>
                    <a:pt x="7978" y="8223"/>
                  </a:cubicBezTo>
                  <a:cubicBezTo>
                    <a:pt x="10278" y="8223"/>
                    <a:pt x="12074" y="6364"/>
                    <a:pt x="12074" y="4127"/>
                  </a:cubicBezTo>
                  <a:cubicBezTo>
                    <a:pt x="12074" y="1796"/>
                    <a:pt x="10215" y="0"/>
                    <a:pt x="7947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" name="Google Shape;8573;p78">
            <a:extLst>
              <a:ext uri="{FF2B5EF4-FFF2-40B4-BE49-F238E27FC236}">
                <a16:creationId xmlns:a16="http://schemas.microsoft.com/office/drawing/2014/main" xmlns="" id="{9FE52567-5369-7FB5-2A1B-A03F9F823E0B}"/>
              </a:ext>
            </a:extLst>
          </p:cNvPr>
          <p:cNvGrpSpPr/>
          <p:nvPr userDrawn="1"/>
        </p:nvGrpSpPr>
        <p:grpSpPr>
          <a:xfrm>
            <a:off x="9844137" y="4135690"/>
            <a:ext cx="316274" cy="314718"/>
            <a:chOff x="-62151560" y="4111776"/>
            <a:chExt cx="318223" cy="316662"/>
          </a:xfrm>
          <a:noFill/>
        </p:grpSpPr>
        <p:sp>
          <p:nvSpPr>
            <p:cNvPr id="55" name="Google Shape;8574;p78">
              <a:extLst>
                <a:ext uri="{FF2B5EF4-FFF2-40B4-BE49-F238E27FC236}">
                  <a16:creationId xmlns:a16="http://schemas.microsoft.com/office/drawing/2014/main" xmlns="" id="{2DE5C1BF-ED23-C0DC-F9E9-315A8AA2320A}"/>
                </a:ext>
              </a:extLst>
            </p:cNvPr>
            <p:cNvSpPr/>
            <p:nvPr/>
          </p:nvSpPr>
          <p:spPr>
            <a:xfrm>
              <a:off x="-62151560" y="4407938"/>
              <a:ext cx="318223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8575;p78">
              <a:extLst>
                <a:ext uri="{FF2B5EF4-FFF2-40B4-BE49-F238E27FC236}">
                  <a16:creationId xmlns:a16="http://schemas.microsoft.com/office/drawing/2014/main" xmlns="" id="{7C1350FA-DC68-E39F-ED2E-CDFA0578238B}"/>
                </a:ext>
              </a:extLst>
            </p:cNvPr>
            <p:cNvSpPr/>
            <p:nvPr/>
          </p:nvSpPr>
          <p:spPr>
            <a:xfrm>
              <a:off x="-62151531" y="4283479"/>
              <a:ext cx="84299" cy="104001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8576;p78">
              <a:extLst>
                <a:ext uri="{FF2B5EF4-FFF2-40B4-BE49-F238E27FC236}">
                  <a16:creationId xmlns:a16="http://schemas.microsoft.com/office/drawing/2014/main" xmlns="" id="{601444F6-9BA7-CB26-304A-EF676D261383}"/>
                </a:ext>
              </a:extLst>
            </p:cNvPr>
            <p:cNvSpPr/>
            <p:nvPr/>
          </p:nvSpPr>
          <p:spPr>
            <a:xfrm>
              <a:off x="-62033484" y="4111776"/>
              <a:ext cx="82724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8577;p78">
              <a:extLst>
                <a:ext uri="{FF2B5EF4-FFF2-40B4-BE49-F238E27FC236}">
                  <a16:creationId xmlns:a16="http://schemas.microsoft.com/office/drawing/2014/main" xmlns="" id="{C10B6BCF-39F5-6285-6068-45ED532E0154}"/>
                </a:ext>
              </a:extLst>
            </p:cNvPr>
            <p:cNvSpPr/>
            <p:nvPr/>
          </p:nvSpPr>
          <p:spPr>
            <a:xfrm>
              <a:off x="-61916449" y="4200775"/>
              <a:ext cx="82724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Google Shape;9194;p79">
            <a:extLst>
              <a:ext uri="{FF2B5EF4-FFF2-40B4-BE49-F238E27FC236}">
                <a16:creationId xmlns:a16="http://schemas.microsoft.com/office/drawing/2014/main" xmlns="" id="{AD7D255C-7F93-A747-B605-A723238FE3CA}"/>
              </a:ext>
            </a:extLst>
          </p:cNvPr>
          <p:cNvGrpSpPr/>
          <p:nvPr userDrawn="1"/>
        </p:nvGrpSpPr>
        <p:grpSpPr>
          <a:xfrm>
            <a:off x="9872001" y="5075530"/>
            <a:ext cx="304526" cy="303240"/>
            <a:chOff x="-30735200" y="3552550"/>
            <a:chExt cx="292158" cy="290923"/>
          </a:xfrm>
          <a:noFill/>
        </p:grpSpPr>
        <p:sp>
          <p:nvSpPr>
            <p:cNvPr id="60" name="Google Shape;9195;p79">
              <a:extLst>
                <a:ext uri="{FF2B5EF4-FFF2-40B4-BE49-F238E27FC236}">
                  <a16:creationId xmlns:a16="http://schemas.microsoft.com/office/drawing/2014/main" xmlns="" id="{DA132524-6180-00AD-77AA-E85713B22A27}"/>
                </a:ext>
              </a:extLst>
            </p:cNvPr>
            <p:cNvSpPr/>
            <p:nvPr/>
          </p:nvSpPr>
          <p:spPr>
            <a:xfrm>
              <a:off x="-30613968" y="3655748"/>
              <a:ext cx="170926" cy="187725"/>
            </a:xfrm>
            <a:custGeom>
              <a:avLst/>
              <a:gdLst/>
              <a:ahLst/>
              <a:cxnLst/>
              <a:rect l="l" t="t" r="r" b="b"/>
              <a:pathLst>
                <a:path w="6837" h="7509" extrusionOk="0">
                  <a:moveTo>
                    <a:pt x="5120" y="2079"/>
                  </a:moveTo>
                  <a:cubicBezTo>
                    <a:pt x="5206" y="2079"/>
                    <a:pt x="5293" y="2111"/>
                    <a:pt x="5356" y="2174"/>
                  </a:cubicBezTo>
                  <a:cubicBezTo>
                    <a:pt x="5451" y="2268"/>
                    <a:pt x="5451" y="2458"/>
                    <a:pt x="5356" y="2647"/>
                  </a:cubicBezTo>
                  <a:lnTo>
                    <a:pt x="3308" y="4694"/>
                  </a:lnTo>
                  <a:cubicBezTo>
                    <a:pt x="3214" y="4757"/>
                    <a:pt x="3151" y="4789"/>
                    <a:pt x="3056" y="4789"/>
                  </a:cubicBezTo>
                  <a:cubicBezTo>
                    <a:pt x="2993" y="4789"/>
                    <a:pt x="2899" y="4757"/>
                    <a:pt x="2836" y="4694"/>
                  </a:cubicBezTo>
                  <a:lnTo>
                    <a:pt x="2174" y="4001"/>
                  </a:lnTo>
                  <a:cubicBezTo>
                    <a:pt x="2048" y="3907"/>
                    <a:pt x="2048" y="3655"/>
                    <a:pt x="2174" y="3529"/>
                  </a:cubicBezTo>
                  <a:cubicBezTo>
                    <a:pt x="2221" y="3481"/>
                    <a:pt x="2308" y="3458"/>
                    <a:pt x="2399" y="3458"/>
                  </a:cubicBezTo>
                  <a:cubicBezTo>
                    <a:pt x="2489" y="3458"/>
                    <a:pt x="2584" y="3481"/>
                    <a:pt x="2647" y="3529"/>
                  </a:cubicBezTo>
                  <a:lnTo>
                    <a:pt x="3056" y="3970"/>
                  </a:lnTo>
                  <a:lnTo>
                    <a:pt x="4883" y="2174"/>
                  </a:lnTo>
                  <a:cubicBezTo>
                    <a:pt x="4946" y="2111"/>
                    <a:pt x="5033" y="2079"/>
                    <a:pt x="5120" y="2079"/>
                  </a:cubicBezTo>
                  <a:close/>
                  <a:moveTo>
                    <a:pt x="1701" y="0"/>
                  </a:moveTo>
                  <a:cubicBezTo>
                    <a:pt x="725" y="0"/>
                    <a:pt x="0" y="756"/>
                    <a:pt x="0" y="1701"/>
                  </a:cubicBezTo>
                  <a:lnTo>
                    <a:pt x="0" y="4411"/>
                  </a:lnTo>
                  <a:cubicBezTo>
                    <a:pt x="0" y="5356"/>
                    <a:pt x="725" y="6112"/>
                    <a:pt x="1701" y="6112"/>
                  </a:cubicBezTo>
                  <a:lnTo>
                    <a:pt x="2048" y="6112"/>
                  </a:lnTo>
                  <a:lnTo>
                    <a:pt x="2048" y="7152"/>
                  </a:lnTo>
                  <a:cubicBezTo>
                    <a:pt x="2048" y="7309"/>
                    <a:pt x="2111" y="7435"/>
                    <a:pt x="2237" y="7467"/>
                  </a:cubicBezTo>
                  <a:cubicBezTo>
                    <a:pt x="2289" y="7493"/>
                    <a:pt x="2347" y="7508"/>
                    <a:pt x="2401" y="7508"/>
                  </a:cubicBezTo>
                  <a:cubicBezTo>
                    <a:pt x="2477" y="7508"/>
                    <a:pt x="2547" y="7478"/>
                    <a:pt x="2584" y="7404"/>
                  </a:cubicBezTo>
                  <a:lnTo>
                    <a:pt x="3844" y="6112"/>
                  </a:lnTo>
                  <a:lnTo>
                    <a:pt x="5073" y="6112"/>
                  </a:lnTo>
                  <a:cubicBezTo>
                    <a:pt x="6018" y="6112"/>
                    <a:pt x="6805" y="5356"/>
                    <a:pt x="6805" y="4411"/>
                  </a:cubicBezTo>
                  <a:lnTo>
                    <a:pt x="6805" y="1701"/>
                  </a:lnTo>
                  <a:cubicBezTo>
                    <a:pt x="6837" y="756"/>
                    <a:pt x="6049" y="0"/>
                    <a:pt x="5104" y="0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9196;p79">
              <a:extLst>
                <a:ext uri="{FF2B5EF4-FFF2-40B4-BE49-F238E27FC236}">
                  <a16:creationId xmlns:a16="http://schemas.microsoft.com/office/drawing/2014/main" xmlns="" id="{56D4A52D-5C70-0F9C-20A5-2A59E4E6DA0A}"/>
                </a:ext>
              </a:extLst>
            </p:cNvPr>
            <p:cNvSpPr/>
            <p:nvPr/>
          </p:nvSpPr>
          <p:spPr>
            <a:xfrm>
              <a:off x="-30735200" y="3552550"/>
              <a:ext cx="188275" cy="205075"/>
            </a:xfrm>
            <a:custGeom>
              <a:avLst/>
              <a:gdLst/>
              <a:ahLst/>
              <a:cxnLst/>
              <a:rect l="l" t="t" r="r" b="b"/>
              <a:pathLst>
                <a:path w="7531" h="8203" extrusionOk="0">
                  <a:moveTo>
                    <a:pt x="3781" y="1356"/>
                  </a:moveTo>
                  <a:cubicBezTo>
                    <a:pt x="4317" y="1356"/>
                    <a:pt x="4789" y="1828"/>
                    <a:pt x="4789" y="2395"/>
                  </a:cubicBezTo>
                  <a:cubicBezTo>
                    <a:pt x="4789" y="2710"/>
                    <a:pt x="4632" y="3025"/>
                    <a:pt x="4411" y="3214"/>
                  </a:cubicBezTo>
                  <a:cubicBezTo>
                    <a:pt x="4254" y="3341"/>
                    <a:pt x="4128" y="3530"/>
                    <a:pt x="4128" y="3782"/>
                  </a:cubicBezTo>
                  <a:cubicBezTo>
                    <a:pt x="4128" y="3971"/>
                    <a:pt x="3970" y="4128"/>
                    <a:pt x="3781" y="4128"/>
                  </a:cubicBezTo>
                  <a:cubicBezTo>
                    <a:pt x="3592" y="4128"/>
                    <a:pt x="3434" y="3971"/>
                    <a:pt x="3434" y="3782"/>
                  </a:cubicBezTo>
                  <a:cubicBezTo>
                    <a:pt x="3434" y="3341"/>
                    <a:pt x="3624" y="2931"/>
                    <a:pt x="3970" y="2679"/>
                  </a:cubicBezTo>
                  <a:cubicBezTo>
                    <a:pt x="4065" y="2584"/>
                    <a:pt x="4096" y="2521"/>
                    <a:pt x="4096" y="2395"/>
                  </a:cubicBezTo>
                  <a:cubicBezTo>
                    <a:pt x="4096" y="2206"/>
                    <a:pt x="3939" y="2049"/>
                    <a:pt x="3750" y="2049"/>
                  </a:cubicBezTo>
                  <a:cubicBezTo>
                    <a:pt x="3529" y="2049"/>
                    <a:pt x="3371" y="2206"/>
                    <a:pt x="3371" y="2395"/>
                  </a:cubicBezTo>
                  <a:cubicBezTo>
                    <a:pt x="3371" y="2584"/>
                    <a:pt x="3214" y="2742"/>
                    <a:pt x="3025" y="2742"/>
                  </a:cubicBezTo>
                  <a:cubicBezTo>
                    <a:pt x="2836" y="2742"/>
                    <a:pt x="2678" y="2584"/>
                    <a:pt x="2678" y="2395"/>
                  </a:cubicBezTo>
                  <a:cubicBezTo>
                    <a:pt x="2741" y="1828"/>
                    <a:pt x="3214" y="1356"/>
                    <a:pt x="3781" y="1356"/>
                  </a:cubicBezTo>
                  <a:close/>
                  <a:moveTo>
                    <a:pt x="3781" y="4758"/>
                  </a:moveTo>
                  <a:cubicBezTo>
                    <a:pt x="3970" y="4758"/>
                    <a:pt x="4128" y="4916"/>
                    <a:pt x="4128" y="5105"/>
                  </a:cubicBezTo>
                  <a:cubicBezTo>
                    <a:pt x="4128" y="5294"/>
                    <a:pt x="3970" y="5451"/>
                    <a:pt x="3781" y="5451"/>
                  </a:cubicBezTo>
                  <a:cubicBezTo>
                    <a:pt x="3592" y="5451"/>
                    <a:pt x="3434" y="5294"/>
                    <a:pt x="3434" y="5105"/>
                  </a:cubicBezTo>
                  <a:cubicBezTo>
                    <a:pt x="3434" y="4916"/>
                    <a:pt x="3592" y="4758"/>
                    <a:pt x="3781" y="4758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9"/>
                    <a:pt x="0" y="1734"/>
                  </a:cubicBezTo>
                  <a:lnTo>
                    <a:pt x="0" y="5136"/>
                  </a:lnTo>
                  <a:cubicBezTo>
                    <a:pt x="0" y="5987"/>
                    <a:pt x="631" y="6649"/>
                    <a:pt x="1418" y="6806"/>
                  </a:cubicBezTo>
                  <a:lnTo>
                    <a:pt x="1418" y="7846"/>
                  </a:lnTo>
                  <a:cubicBezTo>
                    <a:pt x="1418" y="8003"/>
                    <a:pt x="1481" y="8129"/>
                    <a:pt x="1607" y="8161"/>
                  </a:cubicBezTo>
                  <a:cubicBezTo>
                    <a:pt x="1659" y="8187"/>
                    <a:pt x="1717" y="8202"/>
                    <a:pt x="1771" y="8202"/>
                  </a:cubicBezTo>
                  <a:cubicBezTo>
                    <a:pt x="1848" y="8202"/>
                    <a:pt x="1917" y="8172"/>
                    <a:pt x="1954" y="8098"/>
                  </a:cubicBezTo>
                  <a:lnTo>
                    <a:pt x="3214" y="6838"/>
                  </a:lnTo>
                  <a:lnTo>
                    <a:pt x="4096" y="6838"/>
                  </a:lnTo>
                  <a:lnTo>
                    <a:pt x="4096" y="5798"/>
                  </a:lnTo>
                  <a:cubicBezTo>
                    <a:pt x="4096" y="4475"/>
                    <a:pt x="5167" y="3404"/>
                    <a:pt x="6490" y="3404"/>
                  </a:cubicBezTo>
                  <a:lnTo>
                    <a:pt x="7530" y="3404"/>
                  </a:lnTo>
                  <a:lnTo>
                    <a:pt x="7530" y="1734"/>
                  </a:lnTo>
                  <a:cubicBezTo>
                    <a:pt x="7530" y="789"/>
                    <a:pt x="6774" y="1"/>
                    <a:pt x="5829" y="1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9057;p79">
            <a:extLst>
              <a:ext uri="{FF2B5EF4-FFF2-40B4-BE49-F238E27FC236}">
                <a16:creationId xmlns:a16="http://schemas.microsoft.com/office/drawing/2014/main" xmlns="" id="{CACAD726-3CA7-DB86-E1F2-3BB5B6971FCF}"/>
              </a:ext>
            </a:extLst>
          </p:cNvPr>
          <p:cNvGrpSpPr/>
          <p:nvPr userDrawn="1"/>
        </p:nvGrpSpPr>
        <p:grpSpPr>
          <a:xfrm>
            <a:off x="9867631" y="5955137"/>
            <a:ext cx="304580" cy="303420"/>
            <a:chOff x="-35123035" y="3561225"/>
            <a:chExt cx="292210" cy="291100"/>
          </a:xfrm>
          <a:noFill/>
        </p:grpSpPr>
        <p:sp>
          <p:nvSpPr>
            <p:cNvPr id="63" name="Google Shape;9058;p79">
              <a:extLst>
                <a:ext uri="{FF2B5EF4-FFF2-40B4-BE49-F238E27FC236}">
                  <a16:creationId xmlns:a16="http://schemas.microsoft.com/office/drawing/2014/main" xmlns="" id="{72724722-4C77-051A-BED8-A745949CC23D}"/>
                </a:ext>
              </a:extLst>
            </p:cNvPr>
            <p:cNvSpPr/>
            <p:nvPr/>
          </p:nvSpPr>
          <p:spPr>
            <a:xfrm>
              <a:off x="-35123035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9059;p79">
              <a:extLst>
                <a:ext uri="{FF2B5EF4-FFF2-40B4-BE49-F238E27FC236}">
                  <a16:creationId xmlns:a16="http://schemas.microsoft.com/office/drawing/2014/main" xmlns="" id="{9F9CC558-4944-4235-E177-6DCD0E446880}"/>
                </a:ext>
              </a:extLst>
            </p:cNvPr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E403DBF1-917E-589C-C0F1-7B856384E2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524093" y="304791"/>
            <a:ext cx="496052" cy="496052"/>
          </a:xfrm>
          <a:prstGeom prst="rect">
            <a:avLst/>
          </a:prstGeom>
          <a:ln>
            <a:noFill/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6CD3812-DB2A-A73F-CB5C-766661918D37}"/>
              </a:ext>
            </a:extLst>
          </p:cNvPr>
          <p:cNvSpPr txBox="1"/>
          <p:nvPr userDrawn="1"/>
        </p:nvSpPr>
        <p:spPr>
          <a:xfrm>
            <a:off x="9579968" y="351261"/>
            <a:ext cx="194412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 rtl="1"/>
            <a:r>
              <a:rPr lang="fa-IR" sz="1050" dirty="0">
                <a:solidFill>
                  <a:srgbClr val="00206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دانشگاه تهران، دانشکده مهندسی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6BE4295B-E584-3AB0-B4B8-4DEECFB26892}"/>
              </a:ext>
            </a:extLst>
          </p:cNvPr>
          <p:cNvSpPr/>
          <p:nvPr userDrawn="1"/>
        </p:nvSpPr>
        <p:spPr>
          <a:xfrm>
            <a:off x="9579968" y="1167663"/>
            <a:ext cx="2522921" cy="5448383"/>
          </a:xfrm>
          <a:prstGeom prst="roundRect">
            <a:avLst>
              <a:gd name="adj" fmla="val 8400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06FCC49D-3E24-34D2-1754-58DA7789597F}"/>
              </a:ext>
            </a:extLst>
          </p:cNvPr>
          <p:cNvSpPr/>
          <p:nvPr userDrawn="1"/>
        </p:nvSpPr>
        <p:spPr>
          <a:xfrm>
            <a:off x="9579968" y="125283"/>
            <a:ext cx="2522921" cy="885079"/>
          </a:xfrm>
          <a:prstGeom prst="roundRect">
            <a:avLst>
              <a:gd name="adj" fmla="val 18669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EB6A4D89-0F2E-FA75-4070-FE8BFAB476C1}"/>
              </a:ext>
            </a:extLst>
          </p:cNvPr>
          <p:cNvSpPr/>
          <p:nvPr userDrawn="1"/>
        </p:nvSpPr>
        <p:spPr>
          <a:xfrm>
            <a:off x="349614" y="6518826"/>
            <a:ext cx="545152" cy="292836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0" name="Slide Number Placeholder 4">
            <a:extLst>
              <a:ext uri="{FF2B5EF4-FFF2-40B4-BE49-F238E27FC236}">
                <a16:creationId xmlns:a16="http://schemas.microsoft.com/office/drawing/2014/main" xmlns="" id="{BA2F0EAD-2228-6870-48FA-553C5F6FD76E}"/>
              </a:ext>
            </a:extLst>
          </p:cNvPr>
          <p:cNvSpPr txBox="1">
            <a:spLocks/>
          </p:cNvSpPr>
          <p:nvPr userDrawn="1"/>
        </p:nvSpPr>
        <p:spPr>
          <a:xfrm flipH="1">
            <a:off x="347048" y="6526848"/>
            <a:ext cx="547718" cy="276192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769D04-C25C-4C46-BE58-67290CF0B2BE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9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شش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D63C985-D59B-CEF3-4443-2B9D41BC187C}"/>
              </a:ext>
            </a:extLst>
          </p:cNvPr>
          <p:cNvSpPr/>
          <p:nvPr userDrawn="1"/>
        </p:nvSpPr>
        <p:spPr>
          <a:xfrm>
            <a:off x="134198" y="239476"/>
            <a:ext cx="9193124" cy="6459291"/>
          </a:xfrm>
          <a:prstGeom prst="roundRect">
            <a:avLst>
              <a:gd name="adj" fmla="val 1893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362670C-B330-9D0B-B48C-1EF9004F87BD}"/>
              </a:ext>
            </a:extLst>
          </p:cNvPr>
          <p:cNvSpPr/>
          <p:nvPr userDrawn="1"/>
        </p:nvSpPr>
        <p:spPr>
          <a:xfrm>
            <a:off x="360640" y="71771"/>
            <a:ext cx="8737564" cy="434991"/>
          </a:xfrm>
          <a:prstGeom prst="rect">
            <a:avLst/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1BCB148-E1F1-19DB-3C3B-E358AE75C37E}"/>
              </a:ext>
            </a:extLst>
          </p:cNvPr>
          <p:cNvSpPr/>
          <p:nvPr userDrawn="1"/>
        </p:nvSpPr>
        <p:spPr>
          <a:xfrm>
            <a:off x="9496926" y="0"/>
            <a:ext cx="269250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4537DF36-795F-42C4-5756-C364399EDD1D}"/>
              </a:ext>
            </a:extLst>
          </p:cNvPr>
          <p:cNvSpPr/>
          <p:nvPr userDrawn="1"/>
        </p:nvSpPr>
        <p:spPr>
          <a:xfrm>
            <a:off x="10562416" y="1736873"/>
            <a:ext cx="563852" cy="4394360"/>
          </a:xfrm>
          <a:custGeom>
            <a:avLst/>
            <a:gdLst>
              <a:gd name="connsiteX0" fmla="*/ 0 w 563852"/>
              <a:gd name="connsiteY0" fmla="*/ 0 h 4394360"/>
              <a:gd name="connsiteX1" fmla="*/ 563852 w 563852"/>
              <a:gd name="connsiteY1" fmla="*/ 0 h 4394360"/>
              <a:gd name="connsiteX2" fmla="*/ 563852 w 563852"/>
              <a:gd name="connsiteY2" fmla="*/ 305346 h 4394360"/>
              <a:gd name="connsiteX3" fmla="*/ 456952 w 563852"/>
              <a:gd name="connsiteY3" fmla="*/ 305346 h 4394360"/>
              <a:gd name="connsiteX4" fmla="*/ 356747 w 563852"/>
              <a:gd name="connsiteY4" fmla="*/ 405551 h 4394360"/>
              <a:gd name="connsiteX5" fmla="*/ 456952 w 563852"/>
              <a:gd name="connsiteY5" fmla="*/ 505756 h 4394360"/>
              <a:gd name="connsiteX6" fmla="*/ 563852 w 563852"/>
              <a:gd name="connsiteY6" fmla="*/ 505756 h 4394360"/>
              <a:gd name="connsiteX7" fmla="*/ 563852 w 563852"/>
              <a:gd name="connsiteY7" fmla="*/ 1184167 h 4394360"/>
              <a:gd name="connsiteX8" fmla="*/ 456952 w 563852"/>
              <a:gd name="connsiteY8" fmla="*/ 1184167 h 4394360"/>
              <a:gd name="connsiteX9" fmla="*/ 356747 w 563852"/>
              <a:gd name="connsiteY9" fmla="*/ 1284372 h 4394360"/>
              <a:gd name="connsiteX10" fmla="*/ 456952 w 563852"/>
              <a:gd name="connsiteY10" fmla="*/ 1384577 h 4394360"/>
              <a:gd name="connsiteX11" fmla="*/ 563852 w 563852"/>
              <a:gd name="connsiteY11" fmla="*/ 1384577 h 4394360"/>
              <a:gd name="connsiteX12" fmla="*/ 563852 w 563852"/>
              <a:gd name="connsiteY12" fmla="*/ 2062988 h 4394360"/>
              <a:gd name="connsiteX13" fmla="*/ 456952 w 563852"/>
              <a:gd name="connsiteY13" fmla="*/ 2062988 h 4394360"/>
              <a:gd name="connsiteX14" fmla="*/ 356747 w 563852"/>
              <a:gd name="connsiteY14" fmla="*/ 2163193 h 4394360"/>
              <a:gd name="connsiteX15" fmla="*/ 456952 w 563852"/>
              <a:gd name="connsiteY15" fmla="*/ 2263398 h 4394360"/>
              <a:gd name="connsiteX16" fmla="*/ 563852 w 563852"/>
              <a:gd name="connsiteY16" fmla="*/ 2263398 h 4394360"/>
              <a:gd name="connsiteX17" fmla="*/ 563852 w 563852"/>
              <a:gd name="connsiteY17" fmla="*/ 2941809 h 4394360"/>
              <a:gd name="connsiteX18" fmla="*/ 456952 w 563852"/>
              <a:gd name="connsiteY18" fmla="*/ 2941809 h 4394360"/>
              <a:gd name="connsiteX19" fmla="*/ 356747 w 563852"/>
              <a:gd name="connsiteY19" fmla="*/ 3042014 h 4394360"/>
              <a:gd name="connsiteX20" fmla="*/ 456952 w 563852"/>
              <a:gd name="connsiteY20" fmla="*/ 3142219 h 4394360"/>
              <a:gd name="connsiteX21" fmla="*/ 563852 w 563852"/>
              <a:gd name="connsiteY21" fmla="*/ 3142219 h 4394360"/>
              <a:gd name="connsiteX22" fmla="*/ 563852 w 563852"/>
              <a:gd name="connsiteY22" fmla="*/ 3820630 h 4394360"/>
              <a:gd name="connsiteX23" fmla="*/ 456952 w 563852"/>
              <a:gd name="connsiteY23" fmla="*/ 3820630 h 4394360"/>
              <a:gd name="connsiteX24" fmla="*/ 356747 w 563852"/>
              <a:gd name="connsiteY24" fmla="*/ 3920835 h 4394360"/>
              <a:gd name="connsiteX25" fmla="*/ 456952 w 563852"/>
              <a:gd name="connsiteY25" fmla="*/ 4021040 h 4394360"/>
              <a:gd name="connsiteX26" fmla="*/ 563852 w 563852"/>
              <a:gd name="connsiteY26" fmla="*/ 4021040 h 4394360"/>
              <a:gd name="connsiteX27" fmla="*/ 563852 w 563852"/>
              <a:gd name="connsiteY27" fmla="*/ 4394360 h 4394360"/>
              <a:gd name="connsiteX28" fmla="*/ 0 w 563852"/>
              <a:gd name="connsiteY28" fmla="*/ 4394360 h 4394360"/>
              <a:gd name="connsiteX29" fmla="*/ 0 w 563852"/>
              <a:gd name="connsiteY29" fmla="*/ 4021040 h 4394360"/>
              <a:gd name="connsiteX30" fmla="*/ 106901 w 563852"/>
              <a:gd name="connsiteY30" fmla="*/ 4021040 h 4394360"/>
              <a:gd name="connsiteX31" fmla="*/ 207106 w 563852"/>
              <a:gd name="connsiteY31" fmla="*/ 3920835 h 4394360"/>
              <a:gd name="connsiteX32" fmla="*/ 106901 w 563852"/>
              <a:gd name="connsiteY32" fmla="*/ 3820630 h 4394360"/>
              <a:gd name="connsiteX33" fmla="*/ 0 w 563852"/>
              <a:gd name="connsiteY33" fmla="*/ 3820630 h 4394360"/>
              <a:gd name="connsiteX34" fmla="*/ 0 w 563852"/>
              <a:gd name="connsiteY34" fmla="*/ 3142219 h 4394360"/>
              <a:gd name="connsiteX35" fmla="*/ 106901 w 563852"/>
              <a:gd name="connsiteY35" fmla="*/ 3142219 h 4394360"/>
              <a:gd name="connsiteX36" fmla="*/ 207106 w 563852"/>
              <a:gd name="connsiteY36" fmla="*/ 3042014 h 4394360"/>
              <a:gd name="connsiteX37" fmla="*/ 106901 w 563852"/>
              <a:gd name="connsiteY37" fmla="*/ 2941809 h 4394360"/>
              <a:gd name="connsiteX38" fmla="*/ 0 w 563852"/>
              <a:gd name="connsiteY38" fmla="*/ 2941809 h 4394360"/>
              <a:gd name="connsiteX39" fmla="*/ 0 w 563852"/>
              <a:gd name="connsiteY39" fmla="*/ 2263398 h 4394360"/>
              <a:gd name="connsiteX40" fmla="*/ 106901 w 563852"/>
              <a:gd name="connsiteY40" fmla="*/ 2263398 h 4394360"/>
              <a:gd name="connsiteX41" fmla="*/ 207106 w 563852"/>
              <a:gd name="connsiteY41" fmla="*/ 2163193 h 4394360"/>
              <a:gd name="connsiteX42" fmla="*/ 106901 w 563852"/>
              <a:gd name="connsiteY42" fmla="*/ 2062988 h 4394360"/>
              <a:gd name="connsiteX43" fmla="*/ 0 w 563852"/>
              <a:gd name="connsiteY43" fmla="*/ 2062988 h 4394360"/>
              <a:gd name="connsiteX44" fmla="*/ 0 w 563852"/>
              <a:gd name="connsiteY44" fmla="*/ 1384577 h 4394360"/>
              <a:gd name="connsiteX45" fmla="*/ 106901 w 563852"/>
              <a:gd name="connsiteY45" fmla="*/ 1384577 h 4394360"/>
              <a:gd name="connsiteX46" fmla="*/ 207106 w 563852"/>
              <a:gd name="connsiteY46" fmla="*/ 1284372 h 4394360"/>
              <a:gd name="connsiteX47" fmla="*/ 106901 w 563852"/>
              <a:gd name="connsiteY47" fmla="*/ 1184167 h 4394360"/>
              <a:gd name="connsiteX48" fmla="*/ 0 w 563852"/>
              <a:gd name="connsiteY48" fmla="*/ 1184167 h 4394360"/>
              <a:gd name="connsiteX49" fmla="*/ 0 w 563852"/>
              <a:gd name="connsiteY49" fmla="*/ 505756 h 4394360"/>
              <a:gd name="connsiteX50" fmla="*/ 106901 w 563852"/>
              <a:gd name="connsiteY50" fmla="*/ 505756 h 4394360"/>
              <a:gd name="connsiteX51" fmla="*/ 207106 w 563852"/>
              <a:gd name="connsiteY51" fmla="*/ 405551 h 4394360"/>
              <a:gd name="connsiteX52" fmla="*/ 106901 w 563852"/>
              <a:gd name="connsiteY52" fmla="*/ 305346 h 4394360"/>
              <a:gd name="connsiteX53" fmla="*/ 0 w 563852"/>
              <a:gd name="connsiteY53" fmla="*/ 305346 h 43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3852" h="4394360">
                <a:moveTo>
                  <a:pt x="0" y="0"/>
                </a:moveTo>
                <a:lnTo>
                  <a:pt x="563852" y="0"/>
                </a:lnTo>
                <a:lnTo>
                  <a:pt x="563852" y="305346"/>
                </a:lnTo>
                <a:lnTo>
                  <a:pt x="456952" y="305346"/>
                </a:lnTo>
                <a:cubicBezTo>
                  <a:pt x="401610" y="305346"/>
                  <a:pt x="356747" y="350209"/>
                  <a:pt x="356747" y="405551"/>
                </a:cubicBezTo>
                <a:cubicBezTo>
                  <a:pt x="356747" y="460893"/>
                  <a:pt x="401610" y="505756"/>
                  <a:pt x="456952" y="505756"/>
                </a:cubicBezTo>
                <a:lnTo>
                  <a:pt x="563852" y="505756"/>
                </a:lnTo>
                <a:lnTo>
                  <a:pt x="563852" y="1184167"/>
                </a:lnTo>
                <a:lnTo>
                  <a:pt x="456952" y="1184167"/>
                </a:lnTo>
                <a:cubicBezTo>
                  <a:pt x="401610" y="1184167"/>
                  <a:pt x="356747" y="1229030"/>
                  <a:pt x="356747" y="1284372"/>
                </a:cubicBezTo>
                <a:cubicBezTo>
                  <a:pt x="356747" y="1339714"/>
                  <a:pt x="401610" y="1384577"/>
                  <a:pt x="456952" y="1384577"/>
                </a:cubicBezTo>
                <a:lnTo>
                  <a:pt x="563852" y="1384577"/>
                </a:lnTo>
                <a:lnTo>
                  <a:pt x="563852" y="2062988"/>
                </a:lnTo>
                <a:lnTo>
                  <a:pt x="456952" y="2062988"/>
                </a:lnTo>
                <a:cubicBezTo>
                  <a:pt x="401610" y="2062988"/>
                  <a:pt x="356747" y="2107851"/>
                  <a:pt x="356747" y="2163193"/>
                </a:cubicBezTo>
                <a:cubicBezTo>
                  <a:pt x="356747" y="2218535"/>
                  <a:pt x="401610" y="2263398"/>
                  <a:pt x="456952" y="2263398"/>
                </a:cubicBezTo>
                <a:lnTo>
                  <a:pt x="563852" y="2263398"/>
                </a:lnTo>
                <a:lnTo>
                  <a:pt x="563852" y="2941809"/>
                </a:lnTo>
                <a:lnTo>
                  <a:pt x="456952" y="2941809"/>
                </a:lnTo>
                <a:cubicBezTo>
                  <a:pt x="401610" y="2941809"/>
                  <a:pt x="356747" y="2986672"/>
                  <a:pt x="356747" y="3042014"/>
                </a:cubicBezTo>
                <a:cubicBezTo>
                  <a:pt x="356747" y="3097356"/>
                  <a:pt x="401610" y="3142219"/>
                  <a:pt x="456952" y="3142219"/>
                </a:cubicBezTo>
                <a:lnTo>
                  <a:pt x="563852" y="3142219"/>
                </a:lnTo>
                <a:lnTo>
                  <a:pt x="563852" y="3820630"/>
                </a:lnTo>
                <a:lnTo>
                  <a:pt x="456952" y="3820630"/>
                </a:lnTo>
                <a:cubicBezTo>
                  <a:pt x="401610" y="3820630"/>
                  <a:pt x="356747" y="3865493"/>
                  <a:pt x="356747" y="3920835"/>
                </a:cubicBezTo>
                <a:cubicBezTo>
                  <a:pt x="356747" y="3976177"/>
                  <a:pt x="401610" y="4021040"/>
                  <a:pt x="456952" y="4021040"/>
                </a:cubicBezTo>
                <a:lnTo>
                  <a:pt x="563852" y="4021040"/>
                </a:lnTo>
                <a:lnTo>
                  <a:pt x="563852" y="4394360"/>
                </a:lnTo>
                <a:lnTo>
                  <a:pt x="0" y="4394360"/>
                </a:lnTo>
                <a:lnTo>
                  <a:pt x="0" y="4021040"/>
                </a:lnTo>
                <a:lnTo>
                  <a:pt x="106901" y="4021040"/>
                </a:lnTo>
                <a:cubicBezTo>
                  <a:pt x="162243" y="4021040"/>
                  <a:pt x="207106" y="3976177"/>
                  <a:pt x="207106" y="3920835"/>
                </a:cubicBezTo>
                <a:cubicBezTo>
                  <a:pt x="207106" y="3865493"/>
                  <a:pt x="162243" y="3820630"/>
                  <a:pt x="106901" y="3820630"/>
                </a:cubicBezTo>
                <a:lnTo>
                  <a:pt x="0" y="3820630"/>
                </a:lnTo>
                <a:lnTo>
                  <a:pt x="0" y="3142219"/>
                </a:lnTo>
                <a:lnTo>
                  <a:pt x="106901" y="3142219"/>
                </a:lnTo>
                <a:cubicBezTo>
                  <a:pt x="162243" y="3142219"/>
                  <a:pt x="207106" y="3097356"/>
                  <a:pt x="207106" y="3042014"/>
                </a:cubicBezTo>
                <a:cubicBezTo>
                  <a:pt x="207106" y="2986672"/>
                  <a:pt x="162243" y="2941809"/>
                  <a:pt x="106901" y="2941809"/>
                </a:cubicBezTo>
                <a:lnTo>
                  <a:pt x="0" y="2941809"/>
                </a:lnTo>
                <a:lnTo>
                  <a:pt x="0" y="2263398"/>
                </a:lnTo>
                <a:lnTo>
                  <a:pt x="106901" y="2263398"/>
                </a:lnTo>
                <a:cubicBezTo>
                  <a:pt x="162243" y="2263398"/>
                  <a:pt x="207106" y="2218535"/>
                  <a:pt x="207106" y="2163193"/>
                </a:cubicBezTo>
                <a:cubicBezTo>
                  <a:pt x="207106" y="2107851"/>
                  <a:pt x="162243" y="2062988"/>
                  <a:pt x="106901" y="2062988"/>
                </a:cubicBezTo>
                <a:lnTo>
                  <a:pt x="0" y="2062988"/>
                </a:lnTo>
                <a:lnTo>
                  <a:pt x="0" y="1384577"/>
                </a:lnTo>
                <a:lnTo>
                  <a:pt x="106901" y="1384577"/>
                </a:lnTo>
                <a:cubicBezTo>
                  <a:pt x="162243" y="1384577"/>
                  <a:pt x="207106" y="1339714"/>
                  <a:pt x="207106" y="1284372"/>
                </a:cubicBezTo>
                <a:cubicBezTo>
                  <a:pt x="207106" y="1229030"/>
                  <a:pt x="162243" y="1184167"/>
                  <a:pt x="106901" y="1184167"/>
                </a:cubicBezTo>
                <a:lnTo>
                  <a:pt x="0" y="1184167"/>
                </a:lnTo>
                <a:lnTo>
                  <a:pt x="0" y="505756"/>
                </a:lnTo>
                <a:lnTo>
                  <a:pt x="106901" y="505756"/>
                </a:lnTo>
                <a:cubicBezTo>
                  <a:pt x="162243" y="505756"/>
                  <a:pt x="207106" y="460893"/>
                  <a:pt x="207106" y="405551"/>
                </a:cubicBezTo>
                <a:cubicBezTo>
                  <a:pt x="207106" y="350209"/>
                  <a:pt x="162243" y="305346"/>
                  <a:pt x="106901" y="305346"/>
                </a:cubicBezTo>
                <a:lnTo>
                  <a:pt x="0" y="305346"/>
                </a:lnTo>
                <a:close/>
              </a:path>
            </a:pathLst>
          </a:cu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fa-IR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5718554-C280-622A-0EA3-F7330146FA6A}"/>
              </a:ext>
            </a:extLst>
          </p:cNvPr>
          <p:cNvSpPr/>
          <p:nvPr userDrawn="1"/>
        </p:nvSpPr>
        <p:spPr>
          <a:xfrm>
            <a:off x="9668539" y="1368129"/>
            <a:ext cx="2351606" cy="679010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F3A4B36-D235-89C3-F39F-E6CEDA02A413}"/>
              </a:ext>
            </a:extLst>
          </p:cNvPr>
          <p:cNvSpPr/>
          <p:nvPr userDrawn="1"/>
        </p:nvSpPr>
        <p:spPr>
          <a:xfrm>
            <a:off x="9668539" y="2238847"/>
            <a:ext cx="2351606" cy="685936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6613BD8-BF05-92D6-519F-045503A15693}"/>
              </a:ext>
            </a:extLst>
          </p:cNvPr>
          <p:cNvSpPr/>
          <p:nvPr userDrawn="1"/>
        </p:nvSpPr>
        <p:spPr>
          <a:xfrm>
            <a:off x="9668539" y="3118223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B612838-FB79-D23C-91AD-190CB4FDA818}"/>
              </a:ext>
            </a:extLst>
          </p:cNvPr>
          <p:cNvSpPr/>
          <p:nvPr userDrawn="1"/>
        </p:nvSpPr>
        <p:spPr>
          <a:xfrm>
            <a:off x="9668539" y="4000100"/>
            <a:ext cx="2351606" cy="681520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456301-816F-1CEC-C76E-DCF21B5006B4}"/>
              </a:ext>
            </a:extLst>
          </p:cNvPr>
          <p:cNvSpPr/>
          <p:nvPr userDrawn="1"/>
        </p:nvSpPr>
        <p:spPr>
          <a:xfrm>
            <a:off x="9668539" y="4878834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68CDCD9-3C1D-4C7F-7AC8-C482422894F7}"/>
              </a:ext>
            </a:extLst>
          </p:cNvPr>
          <p:cNvSpPr/>
          <p:nvPr userDrawn="1"/>
        </p:nvSpPr>
        <p:spPr>
          <a:xfrm>
            <a:off x="9668539" y="5754426"/>
            <a:ext cx="2351606" cy="682153"/>
          </a:xfrm>
          <a:prstGeom prst="roundRect">
            <a:avLst>
              <a:gd name="adj" fmla="val 50000"/>
            </a:avLst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D4DB5668-683C-950C-7094-C181A2A6CF32}"/>
              </a:ext>
            </a:extLst>
          </p:cNvPr>
          <p:cNvSpPr/>
          <p:nvPr userDrawn="1"/>
        </p:nvSpPr>
        <p:spPr>
          <a:xfrm>
            <a:off x="9735209" y="142618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D1208EE-6465-8414-7F53-927DD92431E8}"/>
              </a:ext>
            </a:extLst>
          </p:cNvPr>
          <p:cNvSpPr/>
          <p:nvPr userDrawn="1"/>
        </p:nvSpPr>
        <p:spPr>
          <a:xfrm>
            <a:off x="11436089" y="148529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17" name="TextBox 16">
            <a:hlinkClick r:id="rId2" action="ppaction://hlinksldjump"/>
            <a:extLst>
              <a:ext uri="{FF2B5EF4-FFF2-40B4-BE49-F238E27FC236}">
                <a16:creationId xmlns:a16="http://schemas.microsoft.com/office/drawing/2014/main" xmlns="" id="{9B0116E8-D203-6C77-275B-81B3F2DDBFCD}"/>
              </a:ext>
            </a:extLst>
          </p:cNvPr>
          <p:cNvSpPr txBox="1"/>
          <p:nvPr userDrawn="1"/>
        </p:nvSpPr>
        <p:spPr>
          <a:xfrm>
            <a:off x="10029873" y="154376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مقدمه و کلیات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2929967-07C3-B64C-0C14-B12E7A6388C5}"/>
              </a:ext>
            </a:extLst>
          </p:cNvPr>
          <p:cNvSpPr/>
          <p:nvPr userDrawn="1"/>
        </p:nvSpPr>
        <p:spPr>
          <a:xfrm>
            <a:off x="11469092" y="148529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1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DBC8B37-7DFE-1103-0179-7104F2229E1E}"/>
              </a:ext>
            </a:extLst>
          </p:cNvPr>
          <p:cNvSpPr/>
          <p:nvPr userDrawn="1"/>
        </p:nvSpPr>
        <p:spPr>
          <a:xfrm>
            <a:off x="9735209" y="2300682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FE579EC-1066-A400-30BE-77FC90024F30}"/>
              </a:ext>
            </a:extLst>
          </p:cNvPr>
          <p:cNvSpPr/>
          <p:nvPr userDrawn="1"/>
        </p:nvSpPr>
        <p:spPr>
          <a:xfrm>
            <a:off x="11436089" y="2359800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1" name="TextBox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2B2B226D-2D0D-F2A0-D4FD-AFA467F0CC1F}"/>
              </a:ext>
            </a:extLst>
          </p:cNvPr>
          <p:cNvSpPr txBox="1"/>
          <p:nvPr userDrawn="1"/>
        </p:nvSpPr>
        <p:spPr>
          <a:xfrm>
            <a:off x="10029873" y="2418263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پیشینه پژوهش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B379FB4A-3476-4D92-E3EE-62930C9592D9}"/>
              </a:ext>
            </a:extLst>
          </p:cNvPr>
          <p:cNvSpPr/>
          <p:nvPr userDrawn="1"/>
        </p:nvSpPr>
        <p:spPr>
          <a:xfrm>
            <a:off x="11469092" y="2359800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2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E823195-D31A-44D6-F50E-8ECC3119FDF9}"/>
              </a:ext>
            </a:extLst>
          </p:cNvPr>
          <p:cNvSpPr/>
          <p:nvPr userDrawn="1"/>
        </p:nvSpPr>
        <p:spPr>
          <a:xfrm>
            <a:off x="9735209" y="3177845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39E690A-8FDD-D38E-1113-6FBEA820ECFB}"/>
              </a:ext>
            </a:extLst>
          </p:cNvPr>
          <p:cNvSpPr/>
          <p:nvPr userDrawn="1"/>
        </p:nvSpPr>
        <p:spPr>
          <a:xfrm>
            <a:off x="11436089" y="3236963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5" name="TextBox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ED03496C-41B4-3190-25C5-0E975273719F}"/>
              </a:ext>
            </a:extLst>
          </p:cNvPr>
          <p:cNvSpPr txBox="1"/>
          <p:nvPr userDrawn="1"/>
        </p:nvSpPr>
        <p:spPr>
          <a:xfrm>
            <a:off x="10029873" y="3295426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روش تحقیق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24BF396E-1F00-E97D-C33D-0528A010BC3D}"/>
              </a:ext>
            </a:extLst>
          </p:cNvPr>
          <p:cNvSpPr/>
          <p:nvPr userDrawn="1"/>
        </p:nvSpPr>
        <p:spPr>
          <a:xfrm>
            <a:off x="11469092" y="3236963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3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4BB7606-2B70-4ED8-294E-423A75EF3173}"/>
              </a:ext>
            </a:extLst>
          </p:cNvPr>
          <p:cNvSpPr/>
          <p:nvPr userDrawn="1"/>
        </p:nvSpPr>
        <p:spPr>
          <a:xfrm>
            <a:off x="9735209" y="4056580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479AA05-3695-185E-EE13-2C38A68CDBE3}"/>
              </a:ext>
            </a:extLst>
          </p:cNvPr>
          <p:cNvSpPr/>
          <p:nvPr userDrawn="1"/>
        </p:nvSpPr>
        <p:spPr>
          <a:xfrm>
            <a:off x="11436089" y="411569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29" name="TextBox 2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9BAAD01-A6CC-EDE9-8664-9046E4E99AE4}"/>
              </a:ext>
            </a:extLst>
          </p:cNvPr>
          <p:cNvSpPr txBox="1"/>
          <p:nvPr userDrawn="1"/>
        </p:nvSpPr>
        <p:spPr>
          <a:xfrm>
            <a:off x="10029873" y="417416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تجزیه و تحلیل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4B5B093-F5E1-CF83-05DB-7BECEE05E92A}"/>
              </a:ext>
            </a:extLst>
          </p:cNvPr>
          <p:cNvSpPr/>
          <p:nvPr userDrawn="1"/>
        </p:nvSpPr>
        <p:spPr>
          <a:xfrm>
            <a:off x="11469092" y="411569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4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8C0B5FDC-8461-A875-2361-02F0603BE478}"/>
              </a:ext>
            </a:extLst>
          </p:cNvPr>
          <p:cNvSpPr/>
          <p:nvPr userDrawn="1"/>
        </p:nvSpPr>
        <p:spPr>
          <a:xfrm>
            <a:off x="9735209" y="4938456"/>
            <a:ext cx="2218266" cy="5629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47401B2F-EFD7-6766-ECDB-B18D9E3CFF02}"/>
              </a:ext>
            </a:extLst>
          </p:cNvPr>
          <p:cNvSpPr/>
          <p:nvPr userDrawn="1"/>
        </p:nvSpPr>
        <p:spPr>
          <a:xfrm>
            <a:off x="11436089" y="4997574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33" name="TextBox 32">
            <a:hlinkClick r:id="rId6" action="ppaction://hlinksldjump"/>
            <a:extLst>
              <a:ext uri="{FF2B5EF4-FFF2-40B4-BE49-F238E27FC236}">
                <a16:creationId xmlns:a16="http://schemas.microsoft.com/office/drawing/2014/main" xmlns="" id="{04C6E0C9-0060-CCDC-AFFB-A814DF2AB3E1}"/>
              </a:ext>
            </a:extLst>
          </p:cNvPr>
          <p:cNvSpPr txBox="1"/>
          <p:nvPr userDrawn="1"/>
        </p:nvSpPr>
        <p:spPr>
          <a:xfrm>
            <a:off x="10029873" y="5056037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نتیجه گیری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F9D5DC4D-60D3-B195-DA58-D7B598420076}"/>
              </a:ext>
            </a:extLst>
          </p:cNvPr>
          <p:cNvSpPr/>
          <p:nvPr userDrawn="1"/>
        </p:nvSpPr>
        <p:spPr>
          <a:xfrm>
            <a:off x="11469092" y="4997574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5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19023769-6D06-4C4F-18BC-982B5E9D8FA0}"/>
              </a:ext>
            </a:extLst>
          </p:cNvPr>
          <p:cNvSpPr/>
          <p:nvPr userDrawn="1"/>
        </p:nvSpPr>
        <p:spPr>
          <a:xfrm>
            <a:off x="9735209" y="5815620"/>
            <a:ext cx="2218266" cy="562908"/>
          </a:xfrm>
          <a:prstGeom prst="roundRect">
            <a:avLst>
              <a:gd name="adj" fmla="val 50000"/>
            </a:avLst>
          </a:prstGeom>
          <a:solidFill>
            <a:srgbClr val="FFCE33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F4BA5A7-11C6-6062-F6B6-553C8C44FEE2}"/>
              </a:ext>
            </a:extLst>
          </p:cNvPr>
          <p:cNvSpPr/>
          <p:nvPr userDrawn="1"/>
        </p:nvSpPr>
        <p:spPr>
          <a:xfrm>
            <a:off x="11436089" y="5874738"/>
            <a:ext cx="444671" cy="4446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solidFill>
                <a:srgbClr val="2B3C82"/>
              </a:solidFill>
            </a:endParaRPr>
          </a:p>
        </p:txBody>
      </p:sp>
      <p:sp>
        <p:nvSpPr>
          <p:cNvPr id="37" name="TextBox 36">
            <a:hlinkClick r:id="rId7" action="ppaction://hlinksldjump"/>
            <a:extLst>
              <a:ext uri="{FF2B5EF4-FFF2-40B4-BE49-F238E27FC236}">
                <a16:creationId xmlns:a16="http://schemas.microsoft.com/office/drawing/2014/main" xmlns="" id="{F17FBBCD-BE7D-D767-B44B-62D66F31EC9E}"/>
              </a:ext>
            </a:extLst>
          </p:cNvPr>
          <p:cNvSpPr txBox="1"/>
          <p:nvPr userDrawn="1"/>
        </p:nvSpPr>
        <p:spPr>
          <a:xfrm>
            <a:off x="10029873" y="5933201"/>
            <a:ext cx="140621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پیشنهادات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C18A5FCF-18C3-EDE2-6244-8154F71D7A26}"/>
              </a:ext>
            </a:extLst>
          </p:cNvPr>
          <p:cNvSpPr/>
          <p:nvPr userDrawn="1"/>
        </p:nvSpPr>
        <p:spPr>
          <a:xfrm>
            <a:off x="11469092" y="5874738"/>
            <a:ext cx="368341" cy="4561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0000"/>
              </a:lnSpc>
            </a:pPr>
            <a:r>
              <a:rPr lang="fa-IR" sz="2000" b="1" dirty="0">
                <a:solidFill>
                  <a:srgbClr val="2B3C82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6</a:t>
            </a:r>
            <a:endParaRPr lang="fa-IR" sz="2000" dirty="0">
              <a:solidFill>
                <a:srgbClr val="2B3C82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grpSp>
        <p:nvGrpSpPr>
          <p:cNvPr id="39" name="Google Shape;10477;p82">
            <a:extLst>
              <a:ext uri="{FF2B5EF4-FFF2-40B4-BE49-F238E27FC236}">
                <a16:creationId xmlns:a16="http://schemas.microsoft.com/office/drawing/2014/main" xmlns="" id="{E482E41F-71E9-0B35-D5AC-1D7068D621D9}"/>
              </a:ext>
            </a:extLst>
          </p:cNvPr>
          <p:cNvGrpSpPr/>
          <p:nvPr userDrawn="1"/>
        </p:nvGrpSpPr>
        <p:grpSpPr>
          <a:xfrm>
            <a:off x="9877025" y="1541027"/>
            <a:ext cx="305696" cy="290760"/>
            <a:chOff x="-6690669" y="3631355"/>
            <a:chExt cx="307236" cy="292227"/>
          </a:xfrm>
          <a:noFill/>
        </p:grpSpPr>
        <p:sp>
          <p:nvSpPr>
            <p:cNvPr id="40" name="Google Shape;10478;p82">
              <a:extLst>
                <a:ext uri="{FF2B5EF4-FFF2-40B4-BE49-F238E27FC236}">
                  <a16:creationId xmlns:a16="http://schemas.microsoft.com/office/drawing/2014/main" xmlns="" id="{D21378D9-BCA3-ADED-F4DA-50AFC2E0F991}"/>
                </a:ext>
              </a:extLst>
            </p:cNvPr>
            <p:cNvSpPr/>
            <p:nvPr/>
          </p:nvSpPr>
          <p:spPr>
            <a:xfrm>
              <a:off x="-6690669" y="3631355"/>
              <a:ext cx="222927" cy="292227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479;p82">
              <a:extLst>
                <a:ext uri="{FF2B5EF4-FFF2-40B4-BE49-F238E27FC236}">
                  <a16:creationId xmlns:a16="http://schemas.microsoft.com/office/drawing/2014/main" xmlns="" id="{644A0111-66C8-3375-FBEB-0515BD9D4ECE}"/>
                </a:ext>
              </a:extLst>
            </p:cNvPr>
            <p:cNvSpPr/>
            <p:nvPr/>
          </p:nvSpPr>
          <p:spPr>
            <a:xfrm>
              <a:off x="-6604394" y="3832216"/>
              <a:ext cx="58676" cy="56551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480;p82">
              <a:extLst>
                <a:ext uri="{FF2B5EF4-FFF2-40B4-BE49-F238E27FC236}">
                  <a16:creationId xmlns:a16="http://schemas.microsoft.com/office/drawing/2014/main" xmlns="" id="{15E1E796-5CEB-D59F-457A-D95C469511B7}"/>
                </a:ext>
              </a:extLst>
            </p:cNvPr>
            <p:cNvSpPr/>
            <p:nvPr/>
          </p:nvSpPr>
          <p:spPr>
            <a:xfrm>
              <a:off x="-6470909" y="3684814"/>
              <a:ext cx="87476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481;p82">
              <a:extLst>
                <a:ext uri="{FF2B5EF4-FFF2-40B4-BE49-F238E27FC236}">
                  <a16:creationId xmlns:a16="http://schemas.microsoft.com/office/drawing/2014/main" xmlns="" id="{596E8184-CC6E-85C6-FD96-099D66983ED9}"/>
                </a:ext>
              </a:extLst>
            </p:cNvPr>
            <p:cNvSpPr/>
            <p:nvPr/>
          </p:nvSpPr>
          <p:spPr>
            <a:xfrm>
              <a:off x="-6578809" y="3721939"/>
              <a:ext cx="143376" cy="143377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0482;p82">
              <a:extLst>
                <a:ext uri="{FF2B5EF4-FFF2-40B4-BE49-F238E27FC236}">
                  <a16:creationId xmlns:a16="http://schemas.microsoft.com/office/drawing/2014/main" xmlns="" id="{F8EE5DFE-3001-FD80-E5C2-B1E142494E76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" name="Google Shape;8143;p77">
            <a:extLst>
              <a:ext uri="{FF2B5EF4-FFF2-40B4-BE49-F238E27FC236}">
                <a16:creationId xmlns:a16="http://schemas.microsoft.com/office/drawing/2014/main" xmlns="" id="{6B4A9788-0328-52D6-BE02-39EB72AC9926}"/>
              </a:ext>
            </a:extLst>
          </p:cNvPr>
          <p:cNvGrpSpPr/>
          <p:nvPr userDrawn="1"/>
        </p:nvGrpSpPr>
        <p:grpSpPr>
          <a:xfrm>
            <a:off x="9827333" y="2418263"/>
            <a:ext cx="318426" cy="290146"/>
            <a:chOff x="-40378075" y="3267439"/>
            <a:chExt cx="317262" cy="289086"/>
          </a:xfrm>
          <a:noFill/>
        </p:grpSpPr>
        <p:sp>
          <p:nvSpPr>
            <p:cNvPr id="46" name="Google Shape;8144;p77">
              <a:extLst>
                <a:ext uri="{FF2B5EF4-FFF2-40B4-BE49-F238E27FC236}">
                  <a16:creationId xmlns:a16="http://schemas.microsoft.com/office/drawing/2014/main" xmlns="" id="{378C4C78-6D7F-997B-E6C4-75B2554F34ED}"/>
                </a:ext>
              </a:extLst>
            </p:cNvPr>
            <p:cNvSpPr/>
            <p:nvPr/>
          </p:nvSpPr>
          <p:spPr>
            <a:xfrm>
              <a:off x="-40219139" y="3308393"/>
              <a:ext cx="158326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8145;p77">
              <a:extLst>
                <a:ext uri="{FF2B5EF4-FFF2-40B4-BE49-F238E27FC236}">
                  <a16:creationId xmlns:a16="http://schemas.microsoft.com/office/drawing/2014/main" xmlns="" id="{6ABBCA67-3FD9-FD71-69DF-01540B96607D}"/>
                </a:ext>
              </a:extLst>
            </p:cNvPr>
            <p:cNvSpPr/>
            <p:nvPr/>
          </p:nvSpPr>
          <p:spPr>
            <a:xfrm>
              <a:off x="-40316815" y="3267439"/>
              <a:ext cx="86675" cy="257574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8146;p77">
              <a:extLst>
                <a:ext uri="{FF2B5EF4-FFF2-40B4-BE49-F238E27FC236}">
                  <a16:creationId xmlns:a16="http://schemas.microsoft.com/office/drawing/2014/main" xmlns="" id="{8D494A12-04AA-83F4-0B2C-993E938D0452}"/>
                </a:ext>
              </a:extLst>
            </p:cNvPr>
            <p:cNvSpPr/>
            <p:nvPr/>
          </p:nvSpPr>
          <p:spPr>
            <a:xfrm>
              <a:off x="-40209623" y="3267444"/>
              <a:ext cx="86651" cy="257574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8147;p77">
              <a:extLst>
                <a:ext uri="{FF2B5EF4-FFF2-40B4-BE49-F238E27FC236}">
                  <a16:creationId xmlns:a16="http://schemas.microsoft.com/office/drawing/2014/main" xmlns="" id="{FD943CF0-2DC1-BD22-F7B0-B20C3FD910A8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oogle Shape;10636;p82">
            <a:extLst>
              <a:ext uri="{FF2B5EF4-FFF2-40B4-BE49-F238E27FC236}">
                <a16:creationId xmlns:a16="http://schemas.microsoft.com/office/drawing/2014/main" xmlns="" id="{5F68FA8C-5ED4-FCCF-F2AC-DA17058892A9}"/>
              </a:ext>
            </a:extLst>
          </p:cNvPr>
          <p:cNvGrpSpPr/>
          <p:nvPr userDrawn="1"/>
        </p:nvGrpSpPr>
        <p:grpSpPr>
          <a:xfrm>
            <a:off x="9813302" y="3260069"/>
            <a:ext cx="319650" cy="308318"/>
            <a:chOff x="-3768700" y="3253275"/>
            <a:chExt cx="301850" cy="291150"/>
          </a:xfrm>
          <a:noFill/>
        </p:grpSpPr>
        <p:sp>
          <p:nvSpPr>
            <p:cNvPr id="51" name="Google Shape;10637;p82">
              <a:extLst>
                <a:ext uri="{FF2B5EF4-FFF2-40B4-BE49-F238E27FC236}">
                  <a16:creationId xmlns:a16="http://schemas.microsoft.com/office/drawing/2014/main" xmlns="" id="{64357747-ED43-D8D7-2160-5E629F1E8ADA}"/>
                </a:ext>
              </a:extLst>
            </p:cNvPr>
            <p:cNvSpPr/>
            <p:nvPr/>
          </p:nvSpPr>
          <p:spPr>
            <a:xfrm>
              <a:off x="-3603926" y="335565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040" y="1"/>
                  </a:moveTo>
                  <a:cubicBezTo>
                    <a:pt x="505" y="1"/>
                    <a:pt x="1" y="473"/>
                    <a:pt x="1" y="1009"/>
                  </a:cubicBezTo>
                  <a:lnTo>
                    <a:pt x="1" y="1356"/>
                  </a:lnTo>
                  <a:lnTo>
                    <a:pt x="2773" y="1356"/>
                  </a:lnTo>
                  <a:lnTo>
                    <a:pt x="2773" y="1009"/>
                  </a:lnTo>
                  <a:cubicBezTo>
                    <a:pt x="2742" y="473"/>
                    <a:pt x="2269" y="1"/>
                    <a:pt x="1702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638;p82">
              <a:extLst>
                <a:ext uri="{FF2B5EF4-FFF2-40B4-BE49-F238E27FC236}">
                  <a16:creationId xmlns:a16="http://schemas.microsoft.com/office/drawing/2014/main" xmlns="" id="{9EAAFCCB-AADF-1DB5-637E-9157F282FA40}"/>
                </a:ext>
              </a:extLst>
            </p:cNvPr>
            <p:cNvSpPr/>
            <p:nvPr/>
          </p:nvSpPr>
          <p:spPr>
            <a:xfrm>
              <a:off x="-3586599" y="3305250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3" y="0"/>
                  </a:moveTo>
                  <a:cubicBezTo>
                    <a:pt x="253" y="0"/>
                    <a:pt x="1" y="316"/>
                    <a:pt x="1" y="662"/>
                  </a:cubicBezTo>
                  <a:cubicBezTo>
                    <a:pt x="1" y="1009"/>
                    <a:pt x="316" y="1324"/>
                    <a:pt x="663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284"/>
                    <a:pt x="1009" y="0"/>
                    <a:pt x="663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639;p82">
              <a:extLst>
                <a:ext uri="{FF2B5EF4-FFF2-40B4-BE49-F238E27FC236}">
                  <a16:creationId xmlns:a16="http://schemas.microsoft.com/office/drawing/2014/main" xmlns="" id="{69BF11EE-1EF4-0451-51E5-471DF70ED609}"/>
                </a:ext>
              </a:extLst>
            </p:cNvPr>
            <p:cNvSpPr/>
            <p:nvPr/>
          </p:nvSpPr>
          <p:spPr>
            <a:xfrm>
              <a:off x="-3768700" y="3253275"/>
              <a:ext cx="301850" cy="291150"/>
            </a:xfrm>
            <a:custGeom>
              <a:avLst/>
              <a:gdLst/>
              <a:ahLst/>
              <a:cxnLst/>
              <a:rect l="l" t="t" r="r" b="b"/>
              <a:pathLst>
                <a:path w="12074" h="11646" extrusionOk="0">
                  <a:moveTo>
                    <a:pt x="7947" y="1323"/>
                  </a:moveTo>
                  <a:cubicBezTo>
                    <a:pt x="8703" y="1323"/>
                    <a:pt x="9333" y="1953"/>
                    <a:pt x="9333" y="2710"/>
                  </a:cubicBezTo>
                  <a:cubicBezTo>
                    <a:pt x="9333" y="3025"/>
                    <a:pt x="9207" y="3340"/>
                    <a:pt x="9018" y="3560"/>
                  </a:cubicBezTo>
                  <a:cubicBezTo>
                    <a:pt x="9585" y="3844"/>
                    <a:pt x="9994" y="4442"/>
                    <a:pt x="9994" y="5104"/>
                  </a:cubicBezTo>
                  <a:lnTo>
                    <a:pt x="9994" y="5766"/>
                  </a:lnTo>
                  <a:lnTo>
                    <a:pt x="10026" y="5766"/>
                  </a:lnTo>
                  <a:cubicBezTo>
                    <a:pt x="10026" y="5955"/>
                    <a:pt x="9868" y="6112"/>
                    <a:pt x="9679" y="6112"/>
                  </a:cubicBezTo>
                  <a:lnTo>
                    <a:pt x="6245" y="6112"/>
                  </a:lnTo>
                  <a:cubicBezTo>
                    <a:pt x="6056" y="6112"/>
                    <a:pt x="5899" y="5955"/>
                    <a:pt x="5899" y="5766"/>
                  </a:cubicBezTo>
                  <a:lnTo>
                    <a:pt x="5899" y="5104"/>
                  </a:lnTo>
                  <a:cubicBezTo>
                    <a:pt x="5899" y="4442"/>
                    <a:pt x="6308" y="3844"/>
                    <a:pt x="6875" y="3560"/>
                  </a:cubicBezTo>
                  <a:cubicBezTo>
                    <a:pt x="6686" y="3340"/>
                    <a:pt x="6560" y="3056"/>
                    <a:pt x="6560" y="2710"/>
                  </a:cubicBezTo>
                  <a:cubicBezTo>
                    <a:pt x="6560" y="1953"/>
                    <a:pt x="7190" y="1323"/>
                    <a:pt x="7947" y="1323"/>
                  </a:cubicBezTo>
                  <a:close/>
                  <a:moveTo>
                    <a:pt x="7947" y="0"/>
                  </a:moveTo>
                  <a:cubicBezTo>
                    <a:pt x="5647" y="0"/>
                    <a:pt x="3851" y="1827"/>
                    <a:pt x="3851" y="4096"/>
                  </a:cubicBezTo>
                  <a:cubicBezTo>
                    <a:pt x="3851" y="5104"/>
                    <a:pt x="4197" y="6018"/>
                    <a:pt x="4828" y="6711"/>
                  </a:cubicBezTo>
                  <a:lnTo>
                    <a:pt x="4134" y="7435"/>
                  </a:lnTo>
                  <a:cubicBezTo>
                    <a:pt x="3981" y="7364"/>
                    <a:pt x="3823" y="7329"/>
                    <a:pt x="3669" y="7329"/>
                  </a:cubicBezTo>
                  <a:cubicBezTo>
                    <a:pt x="3412" y="7329"/>
                    <a:pt x="3166" y="7427"/>
                    <a:pt x="2969" y="7624"/>
                  </a:cubicBezTo>
                  <a:lnTo>
                    <a:pt x="732" y="9861"/>
                  </a:lnTo>
                  <a:cubicBezTo>
                    <a:pt x="0" y="10593"/>
                    <a:pt x="722" y="11645"/>
                    <a:pt x="1509" y="11645"/>
                  </a:cubicBezTo>
                  <a:cubicBezTo>
                    <a:pt x="1739" y="11645"/>
                    <a:pt x="1975" y="11555"/>
                    <a:pt x="2181" y="11342"/>
                  </a:cubicBezTo>
                  <a:lnTo>
                    <a:pt x="4449" y="9074"/>
                  </a:lnTo>
                  <a:cubicBezTo>
                    <a:pt x="4765" y="8759"/>
                    <a:pt x="4796" y="8286"/>
                    <a:pt x="4638" y="7939"/>
                  </a:cubicBezTo>
                  <a:lnTo>
                    <a:pt x="5332" y="7246"/>
                  </a:lnTo>
                  <a:cubicBezTo>
                    <a:pt x="6056" y="7813"/>
                    <a:pt x="7001" y="8223"/>
                    <a:pt x="7978" y="8223"/>
                  </a:cubicBezTo>
                  <a:cubicBezTo>
                    <a:pt x="10278" y="8223"/>
                    <a:pt x="12074" y="6364"/>
                    <a:pt x="12074" y="4127"/>
                  </a:cubicBezTo>
                  <a:cubicBezTo>
                    <a:pt x="12074" y="1796"/>
                    <a:pt x="10215" y="0"/>
                    <a:pt x="7947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" name="Google Shape;8573;p78">
            <a:extLst>
              <a:ext uri="{FF2B5EF4-FFF2-40B4-BE49-F238E27FC236}">
                <a16:creationId xmlns:a16="http://schemas.microsoft.com/office/drawing/2014/main" xmlns="" id="{9FE52567-5369-7FB5-2A1B-A03F9F823E0B}"/>
              </a:ext>
            </a:extLst>
          </p:cNvPr>
          <p:cNvGrpSpPr/>
          <p:nvPr userDrawn="1"/>
        </p:nvGrpSpPr>
        <p:grpSpPr>
          <a:xfrm>
            <a:off x="9844137" y="4135690"/>
            <a:ext cx="316274" cy="314718"/>
            <a:chOff x="-62151560" y="4111776"/>
            <a:chExt cx="318223" cy="316662"/>
          </a:xfrm>
          <a:noFill/>
        </p:grpSpPr>
        <p:sp>
          <p:nvSpPr>
            <p:cNvPr id="55" name="Google Shape;8574;p78">
              <a:extLst>
                <a:ext uri="{FF2B5EF4-FFF2-40B4-BE49-F238E27FC236}">
                  <a16:creationId xmlns:a16="http://schemas.microsoft.com/office/drawing/2014/main" xmlns="" id="{2DE5C1BF-ED23-C0DC-F9E9-315A8AA2320A}"/>
                </a:ext>
              </a:extLst>
            </p:cNvPr>
            <p:cNvSpPr/>
            <p:nvPr/>
          </p:nvSpPr>
          <p:spPr>
            <a:xfrm>
              <a:off x="-62151560" y="4407938"/>
              <a:ext cx="318223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8575;p78">
              <a:extLst>
                <a:ext uri="{FF2B5EF4-FFF2-40B4-BE49-F238E27FC236}">
                  <a16:creationId xmlns:a16="http://schemas.microsoft.com/office/drawing/2014/main" xmlns="" id="{7C1350FA-DC68-E39F-ED2E-CDFA0578238B}"/>
                </a:ext>
              </a:extLst>
            </p:cNvPr>
            <p:cNvSpPr/>
            <p:nvPr/>
          </p:nvSpPr>
          <p:spPr>
            <a:xfrm>
              <a:off x="-62151531" y="4283479"/>
              <a:ext cx="84299" cy="104001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8576;p78">
              <a:extLst>
                <a:ext uri="{FF2B5EF4-FFF2-40B4-BE49-F238E27FC236}">
                  <a16:creationId xmlns:a16="http://schemas.microsoft.com/office/drawing/2014/main" xmlns="" id="{601444F6-9BA7-CB26-304A-EF676D261383}"/>
                </a:ext>
              </a:extLst>
            </p:cNvPr>
            <p:cNvSpPr/>
            <p:nvPr/>
          </p:nvSpPr>
          <p:spPr>
            <a:xfrm>
              <a:off x="-62033484" y="4111776"/>
              <a:ext cx="82724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8577;p78">
              <a:extLst>
                <a:ext uri="{FF2B5EF4-FFF2-40B4-BE49-F238E27FC236}">
                  <a16:creationId xmlns:a16="http://schemas.microsoft.com/office/drawing/2014/main" xmlns="" id="{C10B6BCF-39F5-6285-6068-45ED532E0154}"/>
                </a:ext>
              </a:extLst>
            </p:cNvPr>
            <p:cNvSpPr/>
            <p:nvPr/>
          </p:nvSpPr>
          <p:spPr>
            <a:xfrm>
              <a:off x="-61916449" y="4200775"/>
              <a:ext cx="82724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Google Shape;9194;p79">
            <a:extLst>
              <a:ext uri="{FF2B5EF4-FFF2-40B4-BE49-F238E27FC236}">
                <a16:creationId xmlns:a16="http://schemas.microsoft.com/office/drawing/2014/main" xmlns="" id="{AD7D255C-7F93-A747-B605-A723238FE3CA}"/>
              </a:ext>
            </a:extLst>
          </p:cNvPr>
          <p:cNvGrpSpPr/>
          <p:nvPr userDrawn="1"/>
        </p:nvGrpSpPr>
        <p:grpSpPr>
          <a:xfrm>
            <a:off x="9872001" y="5075530"/>
            <a:ext cx="304526" cy="303240"/>
            <a:chOff x="-30735200" y="3552550"/>
            <a:chExt cx="292158" cy="290923"/>
          </a:xfrm>
          <a:noFill/>
        </p:grpSpPr>
        <p:sp>
          <p:nvSpPr>
            <p:cNvPr id="60" name="Google Shape;9195;p79">
              <a:extLst>
                <a:ext uri="{FF2B5EF4-FFF2-40B4-BE49-F238E27FC236}">
                  <a16:creationId xmlns:a16="http://schemas.microsoft.com/office/drawing/2014/main" xmlns="" id="{DA132524-6180-00AD-77AA-E85713B22A27}"/>
                </a:ext>
              </a:extLst>
            </p:cNvPr>
            <p:cNvSpPr/>
            <p:nvPr/>
          </p:nvSpPr>
          <p:spPr>
            <a:xfrm>
              <a:off x="-30613968" y="3655748"/>
              <a:ext cx="170926" cy="187725"/>
            </a:xfrm>
            <a:custGeom>
              <a:avLst/>
              <a:gdLst/>
              <a:ahLst/>
              <a:cxnLst/>
              <a:rect l="l" t="t" r="r" b="b"/>
              <a:pathLst>
                <a:path w="6837" h="7509" extrusionOk="0">
                  <a:moveTo>
                    <a:pt x="5120" y="2079"/>
                  </a:moveTo>
                  <a:cubicBezTo>
                    <a:pt x="5206" y="2079"/>
                    <a:pt x="5293" y="2111"/>
                    <a:pt x="5356" y="2174"/>
                  </a:cubicBezTo>
                  <a:cubicBezTo>
                    <a:pt x="5451" y="2268"/>
                    <a:pt x="5451" y="2458"/>
                    <a:pt x="5356" y="2647"/>
                  </a:cubicBezTo>
                  <a:lnTo>
                    <a:pt x="3308" y="4694"/>
                  </a:lnTo>
                  <a:cubicBezTo>
                    <a:pt x="3214" y="4757"/>
                    <a:pt x="3151" y="4789"/>
                    <a:pt x="3056" y="4789"/>
                  </a:cubicBezTo>
                  <a:cubicBezTo>
                    <a:pt x="2993" y="4789"/>
                    <a:pt x="2899" y="4757"/>
                    <a:pt x="2836" y="4694"/>
                  </a:cubicBezTo>
                  <a:lnTo>
                    <a:pt x="2174" y="4001"/>
                  </a:lnTo>
                  <a:cubicBezTo>
                    <a:pt x="2048" y="3907"/>
                    <a:pt x="2048" y="3655"/>
                    <a:pt x="2174" y="3529"/>
                  </a:cubicBezTo>
                  <a:cubicBezTo>
                    <a:pt x="2221" y="3481"/>
                    <a:pt x="2308" y="3458"/>
                    <a:pt x="2399" y="3458"/>
                  </a:cubicBezTo>
                  <a:cubicBezTo>
                    <a:pt x="2489" y="3458"/>
                    <a:pt x="2584" y="3481"/>
                    <a:pt x="2647" y="3529"/>
                  </a:cubicBezTo>
                  <a:lnTo>
                    <a:pt x="3056" y="3970"/>
                  </a:lnTo>
                  <a:lnTo>
                    <a:pt x="4883" y="2174"/>
                  </a:lnTo>
                  <a:cubicBezTo>
                    <a:pt x="4946" y="2111"/>
                    <a:pt x="5033" y="2079"/>
                    <a:pt x="5120" y="2079"/>
                  </a:cubicBezTo>
                  <a:close/>
                  <a:moveTo>
                    <a:pt x="1701" y="0"/>
                  </a:moveTo>
                  <a:cubicBezTo>
                    <a:pt x="725" y="0"/>
                    <a:pt x="0" y="756"/>
                    <a:pt x="0" y="1701"/>
                  </a:cubicBezTo>
                  <a:lnTo>
                    <a:pt x="0" y="4411"/>
                  </a:lnTo>
                  <a:cubicBezTo>
                    <a:pt x="0" y="5356"/>
                    <a:pt x="725" y="6112"/>
                    <a:pt x="1701" y="6112"/>
                  </a:cubicBezTo>
                  <a:lnTo>
                    <a:pt x="2048" y="6112"/>
                  </a:lnTo>
                  <a:lnTo>
                    <a:pt x="2048" y="7152"/>
                  </a:lnTo>
                  <a:cubicBezTo>
                    <a:pt x="2048" y="7309"/>
                    <a:pt x="2111" y="7435"/>
                    <a:pt x="2237" y="7467"/>
                  </a:cubicBezTo>
                  <a:cubicBezTo>
                    <a:pt x="2289" y="7493"/>
                    <a:pt x="2347" y="7508"/>
                    <a:pt x="2401" y="7508"/>
                  </a:cubicBezTo>
                  <a:cubicBezTo>
                    <a:pt x="2477" y="7508"/>
                    <a:pt x="2547" y="7478"/>
                    <a:pt x="2584" y="7404"/>
                  </a:cubicBezTo>
                  <a:lnTo>
                    <a:pt x="3844" y="6112"/>
                  </a:lnTo>
                  <a:lnTo>
                    <a:pt x="5073" y="6112"/>
                  </a:lnTo>
                  <a:cubicBezTo>
                    <a:pt x="6018" y="6112"/>
                    <a:pt x="6805" y="5356"/>
                    <a:pt x="6805" y="4411"/>
                  </a:cubicBezTo>
                  <a:lnTo>
                    <a:pt x="6805" y="1701"/>
                  </a:lnTo>
                  <a:cubicBezTo>
                    <a:pt x="6837" y="756"/>
                    <a:pt x="6049" y="0"/>
                    <a:pt x="5104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9196;p79">
              <a:extLst>
                <a:ext uri="{FF2B5EF4-FFF2-40B4-BE49-F238E27FC236}">
                  <a16:creationId xmlns:a16="http://schemas.microsoft.com/office/drawing/2014/main" xmlns="" id="{56D4A52D-5C70-0F9C-20A5-2A59E4E6DA0A}"/>
                </a:ext>
              </a:extLst>
            </p:cNvPr>
            <p:cNvSpPr/>
            <p:nvPr/>
          </p:nvSpPr>
          <p:spPr>
            <a:xfrm>
              <a:off x="-30735200" y="3552550"/>
              <a:ext cx="188275" cy="205075"/>
            </a:xfrm>
            <a:custGeom>
              <a:avLst/>
              <a:gdLst/>
              <a:ahLst/>
              <a:cxnLst/>
              <a:rect l="l" t="t" r="r" b="b"/>
              <a:pathLst>
                <a:path w="7531" h="8203" extrusionOk="0">
                  <a:moveTo>
                    <a:pt x="3781" y="1356"/>
                  </a:moveTo>
                  <a:cubicBezTo>
                    <a:pt x="4317" y="1356"/>
                    <a:pt x="4789" y="1828"/>
                    <a:pt x="4789" y="2395"/>
                  </a:cubicBezTo>
                  <a:cubicBezTo>
                    <a:pt x="4789" y="2710"/>
                    <a:pt x="4632" y="3025"/>
                    <a:pt x="4411" y="3214"/>
                  </a:cubicBezTo>
                  <a:cubicBezTo>
                    <a:pt x="4254" y="3341"/>
                    <a:pt x="4128" y="3530"/>
                    <a:pt x="4128" y="3782"/>
                  </a:cubicBezTo>
                  <a:cubicBezTo>
                    <a:pt x="4128" y="3971"/>
                    <a:pt x="3970" y="4128"/>
                    <a:pt x="3781" y="4128"/>
                  </a:cubicBezTo>
                  <a:cubicBezTo>
                    <a:pt x="3592" y="4128"/>
                    <a:pt x="3434" y="3971"/>
                    <a:pt x="3434" y="3782"/>
                  </a:cubicBezTo>
                  <a:cubicBezTo>
                    <a:pt x="3434" y="3341"/>
                    <a:pt x="3624" y="2931"/>
                    <a:pt x="3970" y="2679"/>
                  </a:cubicBezTo>
                  <a:cubicBezTo>
                    <a:pt x="4065" y="2584"/>
                    <a:pt x="4096" y="2521"/>
                    <a:pt x="4096" y="2395"/>
                  </a:cubicBezTo>
                  <a:cubicBezTo>
                    <a:pt x="4096" y="2206"/>
                    <a:pt x="3939" y="2049"/>
                    <a:pt x="3750" y="2049"/>
                  </a:cubicBezTo>
                  <a:cubicBezTo>
                    <a:pt x="3529" y="2049"/>
                    <a:pt x="3371" y="2206"/>
                    <a:pt x="3371" y="2395"/>
                  </a:cubicBezTo>
                  <a:cubicBezTo>
                    <a:pt x="3371" y="2584"/>
                    <a:pt x="3214" y="2742"/>
                    <a:pt x="3025" y="2742"/>
                  </a:cubicBezTo>
                  <a:cubicBezTo>
                    <a:pt x="2836" y="2742"/>
                    <a:pt x="2678" y="2584"/>
                    <a:pt x="2678" y="2395"/>
                  </a:cubicBezTo>
                  <a:cubicBezTo>
                    <a:pt x="2741" y="1828"/>
                    <a:pt x="3214" y="1356"/>
                    <a:pt x="3781" y="1356"/>
                  </a:cubicBezTo>
                  <a:close/>
                  <a:moveTo>
                    <a:pt x="3781" y="4758"/>
                  </a:moveTo>
                  <a:cubicBezTo>
                    <a:pt x="3970" y="4758"/>
                    <a:pt x="4128" y="4916"/>
                    <a:pt x="4128" y="5105"/>
                  </a:cubicBezTo>
                  <a:cubicBezTo>
                    <a:pt x="4128" y="5294"/>
                    <a:pt x="3970" y="5451"/>
                    <a:pt x="3781" y="5451"/>
                  </a:cubicBezTo>
                  <a:cubicBezTo>
                    <a:pt x="3592" y="5451"/>
                    <a:pt x="3434" y="5294"/>
                    <a:pt x="3434" y="5105"/>
                  </a:cubicBezTo>
                  <a:cubicBezTo>
                    <a:pt x="3434" y="4916"/>
                    <a:pt x="3592" y="4758"/>
                    <a:pt x="3781" y="4758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9"/>
                    <a:pt x="0" y="1734"/>
                  </a:cubicBezTo>
                  <a:lnTo>
                    <a:pt x="0" y="5136"/>
                  </a:lnTo>
                  <a:cubicBezTo>
                    <a:pt x="0" y="5987"/>
                    <a:pt x="631" y="6649"/>
                    <a:pt x="1418" y="6806"/>
                  </a:cubicBezTo>
                  <a:lnTo>
                    <a:pt x="1418" y="7846"/>
                  </a:lnTo>
                  <a:cubicBezTo>
                    <a:pt x="1418" y="8003"/>
                    <a:pt x="1481" y="8129"/>
                    <a:pt x="1607" y="8161"/>
                  </a:cubicBezTo>
                  <a:cubicBezTo>
                    <a:pt x="1659" y="8187"/>
                    <a:pt x="1717" y="8202"/>
                    <a:pt x="1771" y="8202"/>
                  </a:cubicBezTo>
                  <a:cubicBezTo>
                    <a:pt x="1848" y="8202"/>
                    <a:pt x="1917" y="8172"/>
                    <a:pt x="1954" y="8098"/>
                  </a:cubicBezTo>
                  <a:lnTo>
                    <a:pt x="3214" y="6838"/>
                  </a:lnTo>
                  <a:lnTo>
                    <a:pt x="4096" y="6838"/>
                  </a:lnTo>
                  <a:lnTo>
                    <a:pt x="4096" y="5798"/>
                  </a:lnTo>
                  <a:cubicBezTo>
                    <a:pt x="4096" y="4475"/>
                    <a:pt x="5167" y="3404"/>
                    <a:pt x="6490" y="3404"/>
                  </a:cubicBezTo>
                  <a:lnTo>
                    <a:pt x="7530" y="3404"/>
                  </a:lnTo>
                  <a:lnTo>
                    <a:pt x="7530" y="1734"/>
                  </a:lnTo>
                  <a:cubicBezTo>
                    <a:pt x="7530" y="789"/>
                    <a:pt x="6774" y="1"/>
                    <a:pt x="5829" y="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9057;p79">
            <a:extLst>
              <a:ext uri="{FF2B5EF4-FFF2-40B4-BE49-F238E27FC236}">
                <a16:creationId xmlns:a16="http://schemas.microsoft.com/office/drawing/2014/main" xmlns="" id="{CACAD726-3CA7-DB86-E1F2-3BB5B6971FCF}"/>
              </a:ext>
            </a:extLst>
          </p:cNvPr>
          <p:cNvGrpSpPr/>
          <p:nvPr userDrawn="1"/>
        </p:nvGrpSpPr>
        <p:grpSpPr>
          <a:xfrm>
            <a:off x="9867631" y="5955137"/>
            <a:ext cx="304580" cy="303420"/>
            <a:chOff x="-35123035" y="3561225"/>
            <a:chExt cx="292210" cy="291100"/>
          </a:xfrm>
          <a:noFill/>
        </p:grpSpPr>
        <p:sp>
          <p:nvSpPr>
            <p:cNvPr id="63" name="Google Shape;9058;p79">
              <a:extLst>
                <a:ext uri="{FF2B5EF4-FFF2-40B4-BE49-F238E27FC236}">
                  <a16:creationId xmlns:a16="http://schemas.microsoft.com/office/drawing/2014/main" xmlns="" id="{72724722-4C77-051A-BED8-A745949CC23D}"/>
                </a:ext>
              </a:extLst>
            </p:cNvPr>
            <p:cNvSpPr/>
            <p:nvPr/>
          </p:nvSpPr>
          <p:spPr>
            <a:xfrm>
              <a:off x="-35123035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9059;p79">
              <a:extLst>
                <a:ext uri="{FF2B5EF4-FFF2-40B4-BE49-F238E27FC236}">
                  <a16:creationId xmlns:a16="http://schemas.microsoft.com/office/drawing/2014/main" xmlns="" id="{9F9CC558-4944-4235-E177-6DCD0E446880}"/>
                </a:ext>
              </a:extLst>
            </p:cNvPr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solidFill>
                <a:srgbClr val="2B3C8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4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E403DBF1-917E-589C-C0F1-7B856384E2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524093" y="304791"/>
            <a:ext cx="496052" cy="496052"/>
          </a:xfrm>
          <a:prstGeom prst="rect">
            <a:avLst/>
          </a:prstGeom>
          <a:ln>
            <a:noFill/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6CD3812-DB2A-A73F-CB5C-766661918D37}"/>
              </a:ext>
            </a:extLst>
          </p:cNvPr>
          <p:cNvSpPr txBox="1"/>
          <p:nvPr userDrawn="1"/>
        </p:nvSpPr>
        <p:spPr>
          <a:xfrm>
            <a:off x="9579968" y="351261"/>
            <a:ext cx="194412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 rtl="1"/>
            <a:r>
              <a:rPr lang="fa-IR" sz="1050" dirty="0">
                <a:solidFill>
                  <a:srgbClr val="00206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دانشگاه تهران، دانشکده مهندسی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6BE4295B-E584-3AB0-B4B8-4DEECFB26892}"/>
              </a:ext>
            </a:extLst>
          </p:cNvPr>
          <p:cNvSpPr/>
          <p:nvPr userDrawn="1"/>
        </p:nvSpPr>
        <p:spPr>
          <a:xfrm>
            <a:off x="9579968" y="1167663"/>
            <a:ext cx="2522921" cy="5448383"/>
          </a:xfrm>
          <a:prstGeom prst="roundRect">
            <a:avLst>
              <a:gd name="adj" fmla="val 8400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06FCC49D-3E24-34D2-1754-58DA7789597F}"/>
              </a:ext>
            </a:extLst>
          </p:cNvPr>
          <p:cNvSpPr/>
          <p:nvPr userDrawn="1"/>
        </p:nvSpPr>
        <p:spPr>
          <a:xfrm>
            <a:off x="9579968" y="125283"/>
            <a:ext cx="2522921" cy="885079"/>
          </a:xfrm>
          <a:prstGeom prst="roundRect">
            <a:avLst>
              <a:gd name="adj" fmla="val 18669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EB6A4D89-0F2E-FA75-4070-FE8BFAB476C1}"/>
              </a:ext>
            </a:extLst>
          </p:cNvPr>
          <p:cNvSpPr/>
          <p:nvPr userDrawn="1"/>
        </p:nvSpPr>
        <p:spPr>
          <a:xfrm>
            <a:off x="349614" y="6518826"/>
            <a:ext cx="545152" cy="292836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0" name="Slide Number Placeholder 4">
            <a:extLst>
              <a:ext uri="{FF2B5EF4-FFF2-40B4-BE49-F238E27FC236}">
                <a16:creationId xmlns:a16="http://schemas.microsoft.com/office/drawing/2014/main" xmlns="" id="{BA2F0EAD-2228-6870-48FA-553C5F6FD76E}"/>
              </a:ext>
            </a:extLst>
          </p:cNvPr>
          <p:cNvSpPr txBox="1">
            <a:spLocks/>
          </p:cNvSpPr>
          <p:nvPr userDrawn="1"/>
        </p:nvSpPr>
        <p:spPr>
          <a:xfrm flipH="1">
            <a:off x="347048" y="6526848"/>
            <a:ext cx="547718" cy="276192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769D04-C25C-4C46-BE58-67290CF0B2BE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2F1D8C-09E6-C476-F388-C49BFA576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164AD00-630A-AAEB-CBDE-4C7562F44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64D3CE-8FA8-6126-87BF-D5DA560A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E2DB-F9C7-45F1-814C-020620D16F90}" type="datetimeFigureOut">
              <a:rPr lang="fa-IR" smtClean="0"/>
              <a:t>06/14/1446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8AC7D6-6E01-4419-DCEE-4B0676555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D3B1E2-57E6-4799-73B0-42F6F8E0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95E0-880B-48D3-9097-F9CC08A73B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8969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19B63D-F3C6-A255-3DBA-182FB52AE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09B048-DBB3-1D8F-5E0B-3BF97494A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831A18-ADEB-CA66-3210-4B33BEA22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E2DB-F9C7-45F1-814C-020620D16F90}" type="datetimeFigureOut">
              <a:rPr lang="fa-IR" smtClean="0"/>
              <a:t>06/14/1446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2470E1-1861-F3DA-9356-613755A99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6CA4CF-7F65-9962-CDEA-D09C9F11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95E0-880B-48D3-9097-F9CC08A73B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4409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6324AC-09C5-EFDA-051B-F6E2899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9B9912-C18B-1894-3FC1-5DDDBB874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A05C99-94E2-C75F-9595-D17E312AF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E2DB-F9C7-45F1-814C-020620D16F90}" type="datetimeFigureOut">
              <a:rPr lang="fa-IR" smtClean="0"/>
              <a:t>06/14/1446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AE3E27-5EDB-B4A1-E45E-8837EEE7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83AD27-5C11-022B-8A7C-4AC47EFC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95E0-880B-48D3-9097-F9CC08A73B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7981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F4F277-E9E0-E7DB-0D70-0CE79F9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0B8E91-82DC-E802-4C62-5CAA284D5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3D3CC6-16FD-1656-DF85-6345B8CDE6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9E2DB-F9C7-45F1-814C-020620D16F90}" type="datetimeFigureOut">
              <a:rPr lang="fa-IR" smtClean="0"/>
              <a:t>06/14/1446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4F2311-BFE9-0E9D-C8FE-8EA6CC20E7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9A8C2A-6512-9C65-EB76-AFCBAAE6E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A95E0-880B-48D3-9097-F9CC08A73B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9227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31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emf"/><Relationship Id="rId7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emf"/><Relationship Id="rId7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.emf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.emf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emf"/><Relationship Id="rId7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emf"/><Relationship Id="rId7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emf"/><Relationship Id="rId7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.png"/><Relationship Id="rId18" Type="http://schemas.openxmlformats.org/officeDocument/2006/relationships/slide" Target="slide29.xml"/><Relationship Id="rId3" Type="http://schemas.openxmlformats.org/officeDocument/2006/relationships/slide" Target="slide3.xml"/><Relationship Id="rId7" Type="http://schemas.openxmlformats.org/officeDocument/2006/relationships/image" Target="../media/image9.png"/><Relationship Id="rId12" Type="http://schemas.openxmlformats.org/officeDocument/2006/relationships/slide" Target="slide21.xml"/><Relationship Id="rId17" Type="http://schemas.openxmlformats.org/officeDocument/2006/relationships/image" Target="../media/image13.png"/><Relationship Id="rId2" Type="http://schemas.openxmlformats.org/officeDocument/2006/relationships/image" Target="../media/image6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slide" Target="slide26.xml"/><Relationship Id="rId10" Type="http://schemas.openxmlformats.org/officeDocument/2006/relationships/image" Target="../media/image10.png"/><Relationship Id="rId19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slide" Target="slide14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17.png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17.png"/><Relationship Id="rId4" Type="http://schemas.openxmlformats.org/officeDocument/2006/relationships/image" Target="../media/image3.emf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17.png"/><Relationship Id="rId4" Type="http://schemas.openxmlformats.org/officeDocument/2006/relationships/image" Target="../media/image3.emf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45.jpeg"/><Relationship Id="rId10" Type="http://schemas.openxmlformats.org/officeDocument/2006/relationships/image" Target="../media/image44.png"/><Relationship Id="rId4" Type="http://schemas.openxmlformats.org/officeDocument/2006/relationships/image" Target="../media/image3.emf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4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12" Type="http://schemas.openxmlformats.org/officeDocument/2006/relationships/image" Target="../media/image4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openxmlformats.org/officeDocument/2006/relationships/image" Target="../media/image34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3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33.png"/><Relationship Id="rId5" Type="http://schemas.openxmlformats.org/officeDocument/2006/relationships/diagramData" Target="../diagrams/data4.xml"/><Relationship Id="rId10" Type="http://schemas.openxmlformats.org/officeDocument/2006/relationships/image" Target="../media/image17.png"/><Relationship Id="rId4" Type="http://schemas.openxmlformats.org/officeDocument/2006/relationships/image" Target="../media/image3.emf"/><Relationship Id="rId9" Type="http://schemas.microsoft.com/office/2007/relationships/diagramDrawing" Target="../diagrams/drawing4.xml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emf"/><Relationship Id="rId7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17.png"/><Relationship Id="rId4" Type="http://schemas.openxmlformats.org/officeDocument/2006/relationships/image" Target="../media/image3.emf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17.png"/><Relationship Id="rId4" Type="http://schemas.openxmlformats.org/officeDocument/2006/relationships/image" Target="../media/image3.emf"/><Relationship Id="rId9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24.png"/><Relationship Id="rId5" Type="http://schemas.openxmlformats.org/officeDocument/2006/relationships/diagramData" Target="../diagrams/data5.xml"/><Relationship Id="rId10" Type="http://schemas.openxmlformats.org/officeDocument/2006/relationships/image" Target="../media/image17.png"/><Relationship Id="rId4" Type="http://schemas.openxmlformats.org/officeDocument/2006/relationships/image" Target="../media/image3.emf"/><Relationship Id="rId9" Type="http://schemas.microsoft.com/office/2007/relationships/diagramDrawing" Target="../diagrams/drawing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1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17" Type="http://schemas.openxmlformats.org/officeDocument/2006/relationships/image" Target="../media/image34.png"/><Relationship Id="rId2" Type="http://schemas.openxmlformats.org/officeDocument/2006/relationships/image" Target="../media/image48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5" Type="http://schemas.openxmlformats.org/officeDocument/2006/relationships/image" Target="../media/image17.png"/><Relationship Id="rId10" Type="http://schemas.openxmlformats.org/officeDocument/2006/relationships/diagramData" Target="../diagrams/data7.xml"/><Relationship Id="rId19" Type="http://schemas.openxmlformats.org/officeDocument/2006/relationships/image" Target="../media/image49.png"/><Relationship Id="rId4" Type="http://schemas.openxmlformats.org/officeDocument/2006/relationships/image" Target="../media/image3.emf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54.jpeg"/><Relationship Id="rId4" Type="http://schemas.openxmlformats.org/officeDocument/2006/relationships/image" Target="../media/image3.emf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.emf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574E4B-8706-CB8F-A77C-1791E962A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5850B2BF-A0D1-4E4C-7218-26EFE8320A9F}"/>
              </a:ext>
            </a:extLst>
          </p:cNvPr>
          <p:cNvSpPr/>
          <p:nvPr/>
        </p:nvSpPr>
        <p:spPr>
          <a:xfrm>
            <a:off x="440266" y="0"/>
            <a:ext cx="1710267" cy="6858000"/>
          </a:xfrm>
          <a:prstGeom prst="homePlate">
            <a:avLst>
              <a:gd name="adj" fmla="val 90594"/>
            </a:avLst>
          </a:prstGeom>
          <a:solidFill>
            <a:srgbClr val="FFCE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9F49CDBA-C35E-47F1-91B4-F607C492E075}"/>
              </a:ext>
            </a:extLst>
          </p:cNvPr>
          <p:cNvSpPr/>
          <p:nvPr/>
        </p:nvSpPr>
        <p:spPr>
          <a:xfrm>
            <a:off x="440266" y="0"/>
            <a:ext cx="1710267" cy="3429000"/>
          </a:xfrm>
          <a:custGeom>
            <a:avLst/>
            <a:gdLst>
              <a:gd name="connsiteX0" fmla="*/ 0 w 1710267"/>
              <a:gd name="connsiteY0" fmla="*/ 0 h 3429000"/>
              <a:gd name="connsiteX1" fmla="*/ 160868 w 1710267"/>
              <a:gd name="connsiteY1" fmla="*/ 0 h 3429000"/>
              <a:gd name="connsiteX2" fmla="*/ 1710267 w 1710267"/>
              <a:gd name="connsiteY2" fmla="*/ 3429000 h 3429000"/>
              <a:gd name="connsiteX3" fmla="*/ 0 w 1710267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0267" h="3429000">
                <a:moveTo>
                  <a:pt x="0" y="0"/>
                </a:moveTo>
                <a:lnTo>
                  <a:pt x="160868" y="0"/>
                </a:lnTo>
                <a:lnTo>
                  <a:pt x="1710267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FA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fa-IR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xmlns="" id="{F89D5F2B-4351-70CE-DBA6-069DF982F407}"/>
              </a:ext>
            </a:extLst>
          </p:cNvPr>
          <p:cNvSpPr/>
          <p:nvPr/>
        </p:nvSpPr>
        <p:spPr>
          <a:xfrm>
            <a:off x="0" y="0"/>
            <a:ext cx="1168400" cy="6858000"/>
          </a:xfrm>
          <a:prstGeom prst="homePlate">
            <a:avLst/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0156956-92EA-F825-429D-ED304DE426B2}"/>
              </a:ext>
            </a:extLst>
          </p:cNvPr>
          <p:cNvGrpSpPr/>
          <p:nvPr/>
        </p:nvGrpSpPr>
        <p:grpSpPr>
          <a:xfrm flipH="1">
            <a:off x="10041467" y="0"/>
            <a:ext cx="2150533" cy="6858000"/>
            <a:chOff x="4927600" y="711200"/>
            <a:chExt cx="2150533" cy="6858000"/>
          </a:xfrm>
        </p:grpSpPr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xmlns="" id="{95C5F980-F287-95CC-00A6-E3ED9227EA7B}"/>
                </a:ext>
              </a:extLst>
            </p:cNvPr>
            <p:cNvSpPr/>
            <p:nvPr/>
          </p:nvSpPr>
          <p:spPr>
            <a:xfrm>
              <a:off x="5367866" y="711200"/>
              <a:ext cx="1710267" cy="6858000"/>
            </a:xfrm>
            <a:prstGeom prst="homePlate">
              <a:avLst>
                <a:gd name="adj" fmla="val 90594"/>
              </a:avLst>
            </a:prstGeom>
            <a:solidFill>
              <a:srgbClr val="FFCE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BF3DBCF7-6EEF-27B4-B3CA-33A7E4032125}"/>
                </a:ext>
              </a:extLst>
            </p:cNvPr>
            <p:cNvSpPr/>
            <p:nvPr/>
          </p:nvSpPr>
          <p:spPr>
            <a:xfrm>
              <a:off x="5367866" y="711200"/>
              <a:ext cx="1710267" cy="3429000"/>
            </a:xfrm>
            <a:custGeom>
              <a:avLst/>
              <a:gdLst>
                <a:gd name="connsiteX0" fmla="*/ 0 w 1710267"/>
                <a:gd name="connsiteY0" fmla="*/ 0 h 3429000"/>
                <a:gd name="connsiteX1" fmla="*/ 160868 w 1710267"/>
                <a:gd name="connsiteY1" fmla="*/ 0 h 3429000"/>
                <a:gd name="connsiteX2" fmla="*/ 1710267 w 1710267"/>
                <a:gd name="connsiteY2" fmla="*/ 3429000 h 3429000"/>
                <a:gd name="connsiteX3" fmla="*/ 0 w 1710267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0267" h="3429000">
                  <a:moveTo>
                    <a:pt x="0" y="0"/>
                  </a:moveTo>
                  <a:lnTo>
                    <a:pt x="160868" y="0"/>
                  </a:lnTo>
                  <a:lnTo>
                    <a:pt x="1710267" y="3429000"/>
                  </a:lnTo>
                  <a:lnTo>
                    <a:pt x="0" y="3429000"/>
                  </a:lnTo>
                  <a:close/>
                </a:path>
              </a:pathLst>
            </a:custGeom>
            <a:solidFill>
              <a:srgbClr val="FAB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xmlns="" id="{78209442-A829-6577-E2B8-79B6EA6AD7E4}"/>
                </a:ext>
              </a:extLst>
            </p:cNvPr>
            <p:cNvSpPr/>
            <p:nvPr/>
          </p:nvSpPr>
          <p:spPr>
            <a:xfrm>
              <a:off x="4927600" y="711200"/>
              <a:ext cx="1168400" cy="6858000"/>
            </a:xfrm>
            <a:prstGeom prst="homePlate">
              <a:avLst/>
            </a:prstGeom>
            <a:solidFill>
              <a:srgbClr val="2B3C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BABA032-4482-32BB-416F-939ABCE3C860}"/>
              </a:ext>
            </a:extLst>
          </p:cNvPr>
          <p:cNvSpPr/>
          <p:nvPr/>
        </p:nvSpPr>
        <p:spPr>
          <a:xfrm>
            <a:off x="1168400" y="957943"/>
            <a:ext cx="9855200" cy="1901371"/>
          </a:xfrm>
          <a:prstGeom prst="roundRect">
            <a:avLst>
              <a:gd name="adj" fmla="val 7107"/>
            </a:avLst>
          </a:prstGeom>
          <a:solidFill>
            <a:srgbClr val="2B3C8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System: A Study at National and Sub-national Levels (2000–2020 in Iran)</a:t>
            </a:r>
          </a:p>
          <a:p>
            <a:pPr algn="ctr" rtl="1">
              <a:lnSpc>
                <a:spcPct val="150000"/>
              </a:lnSpc>
              <a:defRPr/>
            </a:pPr>
            <a:endParaRPr lang="en-US" sz="14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DA00A53-58C8-7BDD-19D3-0C2273CCAF25}"/>
              </a:ext>
            </a:extLst>
          </p:cNvPr>
          <p:cNvSpPr/>
          <p:nvPr/>
        </p:nvSpPr>
        <p:spPr>
          <a:xfrm>
            <a:off x="2150533" y="3230560"/>
            <a:ext cx="7777239" cy="209425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19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Authors</a:t>
            </a:r>
            <a:r>
              <a:rPr lang="en-US" sz="19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: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19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 </a:t>
            </a:r>
            <a:r>
              <a:rPr lang="en-US" sz="19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Efat</a:t>
            </a:r>
            <a:r>
              <a:rPr lang="en-US" sz="19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 </a:t>
            </a:r>
            <a:r>
              <a:rPr lang="en-US" sz="19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Mohamadi</a:t>
            </a:r>
            <a:r>
              <a:rPr lang="en-US" sz="19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, Alexander Kraemer, Reza </a:t>
            </a:r>
            <a:r>
              <a:rPr lang="en-US" sz="19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Majdzadeh</a:t>
            </a:r>
            <a:r>
              <a:rPr lang="en-US" sz="19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, Morteza </a:t>
            </a:r>
            <a:r>
              <a:rPr lang="en-US" sz="19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Mohamadzade</a:t>
            </a:r>
            <a:r>
              <a:rPr lang="en-US" sz="19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, Marita </a:t>
            </a:r>
            <a:r>
              <a:rPr lang="en-US" sz="19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Mohammadshahi</a:t>
            </a:r>
            <a:r>
              <a:rPr lang="en-US" sz="19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, Mohammad Mehdi Kiani, Fatemeh Ebrahimi, </a:t>
            </a:r>
            <a:r>
              <a:rPr lang="en-US" sz="19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Hakimeh</a:t>
            </a:r>
            <a:r>
              <a:rPr lang="en-US" sz="19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 </a:t>
            </a:r>
            <a:r>
              <a:rPr lang="en-US" sz="19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Mostafavi</a:t>
            </a:r>
            <a:r>
              <a:rPr lang="en-US" sz="19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, </a:t>
            </a:r>
            <a:r>
              <a:rPr lang="en-US" sz="19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Alireza</a:t>
            </a:r>
            <a:r>
              <a:rPr lang="en-US" sz="19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 </a:t>
            </a:r>
            <a:r>
              <a:rPr lang="en-US" sz="1900" b="1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Olyaeemanesh</a:t>
            </a:r>
            <a:r>
              <a:rPr lang="en-US" sz="19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* </a:t>
            </a:r>
            <a:r>
              <a:rPr lang="en-US" sz="19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and </a:t>
            </a:r>
            <a:r>
              <a:rPr lang="en-US" sz="19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Amirhossein</a:t>
            </a:r>
            <a:r>
              <a:rPr lang="en-US" sz="19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 </a:t>
            </a:r>
            <a:r>
              <a:rPr lang="en-US" sz="1900" b="1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Takian</a:t>
            </a:r>
            <a:r>
              <a:rPr lang="en-US" sz="19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</a:rPr>
              <a:t>*</a:t>
            </a:r>
            <a:endParaRPr lang="en-US" sz="1900" b="1" kern="0" dirty="0">
              <a:solidFill>
                <a:schemeClr val="tx1">
                  <a:lumMod val="85000"/>
                  <a:lumOff val="15000"/>
                </a:schemeClr>
              </a:solidFill>
              <a:latin typeface="Shabnam" panose="020B0603030804020204" pitchFamily="34" charset="-78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0E4C75B3-5107-9B7E-AB19-B18633CF559B}"/>
              </a:ext>
            </a:extLst>
          </p:cNvPr>
          <p:cNvSpPr/>
          <p:nvPr/>
        </p:nvSpPr>
        <p:spPr>
          <a:xfrm>
            <a:off x="6172168" y="6146580"/>
            <a:ext cx="5176200" cy="394016"/>
          </a:xfrm>
          <a:prstGeom prst="roundRect">
            <a:avLst>
              <a:gd name="adj" fmla="val 0"/>
            </a:avLst>
          </a:prstGeom>
          <a:solidFill>
            <a:srgbClr val="FFCE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habnam" panose="020B0603030804020204" pitchFamily="34" charset="-78"/>
                <a:cs typeface="B Nazanin" panose="00000400000000000000" pitchFamily="2" charset="-78"/>
              </a:rPr>
              <a:t>Social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habnam" panose="020B0603030804020204" pitchFamily="34" charset="-78"/>
                <a:cs typeface="B Nazanin" panose="00000400000000000000" pitchFamily="2" charset="-78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habnam" panose="020B0603030804020204" pitchFamily="34" charset="-78"/>
                <a:cs typeface="B Nazanin" panose="00000400000000000000" pitchFamily="2" charset="-78"/>
              </a:rPr>
              <a:t>Determinates Health Research </a:t>
            </a:r>
            <a:r>
              <a:rPr 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habnam" panose="020B0603030804020204" pitchFamily="34" charset="-78"/>
                <a:cs typeface="B Nazanin" panose="00000400000000000000" pitchFamily="2" charset="-78"/>
              </a:rPr>
              <a:t>N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habnam" panose="020B0603030804020204" pitchFamily="34" charset="-78"/>
                <a:cs typeface="B Nazanin" panose="00000400000000000000" pitchFamily="2" charset="-78"/>
              </a:rPr>
              <a:t>etwork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habnam" panose="020B0603030804020204" pitchFamily="34" charset="-78"/>
                <a:cs typeface="B Nazanin" panose="00000400000000000000" pitchFamily="2" charset="-78"/>
              </a:rPr>
              <a:t> of Iran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9C409B3-19F4-7F9B-ACEF-EB3C7959A852}"/>
              </a:ext>
            </a:extLst>
          </p:cNvPr>
          <p:cNvSpPr/>
          <p:nvPr/>
        </p:nvSpPr>
        <p:spPr>
          <a:xfrm>
            <a:off x="1544061" y="6147599"/>
            <a:ext cx="3575784" cy="394016"/>
          </a:xfrm>
          <a:prstGeom prst="roundRect">
            <a:avLst>
              <a:gd name="adj" fmla="val 0"/>
            </a:avLst>
          </a:prstGeom>
          <a:solidFill>
            <a:srgbClr val="FFCE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habnam" panose="020B0603030804020204" pitchFamily="34" charset="-78"/>
                <a:cs typeface="B Nazanin" panose="00000400000000000000" pitchFamily="2" charset="-78"/>
              </a:rPr>
              <a:t>Health 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habnam" panose="020B0603030804020204" pitchFamily="34" charset="-78"/>
                <a:cs typeface="B Nazanin" panose="00000400000000000000" pitchFamily="2" charset="-78"/>
              </a:rPr>
              <a:t>Equity Research Center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habnam" panose="020B0603030804020204" pitchFamily="34" charset="-78"/>
              <a:cs typeface="B Nazanin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EBB01F-9A7D-646A-28BF-C12136816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" y="5975270"/>
            <a:ext cx="811792" cy="81233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150E7C-597A-9E79-0550-D9F2210FF8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330" t="2621" r="1920" b="4760"/>
          <a:stretch/>
        </p:blipFill>
        <p:spPr>
          <a:xfrm>
            <a:off x="886992" y="5938160"/>
            <a:ext cx="811792" cy="85468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BE1F0AD8-F971-8DBA-FCDA-89701597FE1F}"/>
              </a:ext>
            </a:extLst>
          </p:cNvPr>
          <p:cNvSpPr/>
          <p:nvPr/>
        </p:nvSpPr>
        <p:spPr>
          <a:xfrm>
            <a:off x="5246924" y="5946660"/>
            <a:ext cx="925244" cy="846185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527BB7-1B82-D687-7C5C-8A4BA665F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924" y="5921831"/>
            <a:ext cx="1037508" cy="9192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814291" y="292524"/>
            <a:ext cx="4563418" cy="413170"/>
            <a:chOff x="7153" y="882468"/>
            <a:chExt cx="1646879" cy="1223219"/>
          </a:xfrm>
        </p:grpSpPr>
        <p:sp>
          <p:nvSpPr>
            <p:cNvPr id="22" name="Rounded Rectangle 21"/>
            <p:cNvSpPr/>
            <p:nvPr/>
          </p:nvSpPr>
          <p:spPr>
            <a:xfrm>
              <a:off x="7153" y="882468"/>
              <a:ext cx="1646879" cy="122321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42980" y="918295"/>
              <a:ext cx="1575225" cy="11515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400" b="1" kern="1200" dirty="0" smtClean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 the name of God</a:t>
              </a:r>
              <a:endParaRPr lang="en-US" sz="1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26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6" grpId="0" animBg="1"/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AB80AE9-954D-D9E4-F792-008913EEAE0B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EE40858C-D244-4C9F-73BE-96EBCE858687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200" b="1" dirty="0">
                <a:solidFill>
                  <a:schemeClr val="bg1"/>
                </a:solidFill>
                <a:latin typeface="Shabnam" panose="020B0603030804020204" pitchFamily="34" charset="-78"/>
                <a:cs typeface="Titr" panose="00000700000000000000" pitchFamily="2" charset="-78"/>
              </a:rPr>
              <a:t>Overview of Mixed-Methods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B5C2A7-903A-133C-4908-B506024AE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77E852-BAA3-0A9C-8623-A23C59982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9BE9AB0-C58E-6229-21F9-DFA2904D0EE9}"/>
              </a:ext>
            </a:extLst>
          </p:cNvPr>
          <p:cNvSpPr/>
          <p:nvPr/>
        </p:nvSpPr>
        <p:spPr>
          <a:xfrm>
            <a:off x="375913" y="676886"/>
            <a:ext cx="8755837" cy="5825514"/>
          </a:xfrm>
          <a:prstGeom prst="roundRect">
            <a:avLst>
              <a:gd name="adj" fmla="val 0"/>
            </a:avLst>
          </a:prstGeom>
          <a:noFill/>
          <a:ln>
            <a:solidFill>
              <a:srgbClr val="FFCE3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Low" rtl="1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C9C874-AD5E-0967-4014-B9FC04804F46}"/>
              </a:ext>
            </a:extLst>
          </p:cNvPr>
          <p:cNvSpPr txBox="1"/>
          <p:nvPr/>
        </p:nvSpPr>
        <p:spPr>
          <a:xfrm>
            <a:off x="342047" y="734650"/>
            <a:ext cx="5019894" cy="5590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mixed-methods (quantitative/qualitative)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study was conducted between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and 2022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 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component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aimed to assess the effects of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sanctions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selected healthcare indicators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including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macroeconomic factors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healthcare resources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outcomes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at both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sub-national levels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Iran, covering the period from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 to 2020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 Point Regression (JPR)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Additive Mixed Effect Models (GAMM)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were used to analyze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 between variables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qualitative component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involved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semi-structured, in-depth, face-to-face interviews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and policymakers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exploring their perspectives on the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 of sanctions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interviews were analyzed using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 analysis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identified recurring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themes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subthemes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70E3BC-03BC-58A3-8945-6B2222C0FC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57" t="15762" r="25672" b="19333"/>
          <a:stretch/>
        </p:blipFill>
        <p:spPr>
          <a:xfrm>
            <a:off x="5395808" y="792706"/>
            <a:ext cx="3598823" cy="4679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53D665D-3620-D7B4-BC2E-775091AF0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807" y="5687309"/>
            <a:ext cx="3598823" cy="755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F5A5D5-9A9E-217C-480D-CC8BC94B8D3F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8249E11-838D-3F7E-6CE7-681566CB8BCB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E087533-A3DC-4238-D4CA-2CC653EFCC96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10B8173-3F21-9A24-B810-82D14B65ABB0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428AF73-6AA5-6C69-7DDD-96BEEB1DAFA1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4188A6F-4886-5BAB-3B3B-77D2416C6512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F13AD52-3875-0795-1743-41B56682D2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41712" y="3218295"/>
            <a:ext cx="1124340" cy="4848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8C0289D-D40B-27A6-2085-0E7F0FA417AC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B49CAC4-BA18-DB88-01B5-5B57AF4B77C4}"/>
              </a:ext>
            </a:extLst>
          </p:cNvPr>
          <p:cNvSpPr/>
          <p:nvPr/>
        </p:nvSpPr>
        <p:spPr>
          <a:xfrm>
            <a:off x="10218459" y="408669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1D4226E-0C5E-80C1-8897-1E61E79BD856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A60BA42-14A3-18F2-6EC2-7549749E8716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DD2EE8D-4152-7FA4-CE86-E63FEA739718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3169B56-564E-B50B-E6CD-818D373EB982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C4D8031-29A0-7428-F1C9-4444E3B78AF1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60C712D-681D-F3BC-A866-79C684ECBE6E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EC35830-10F6-2E5A-DCEA-AAB8A6B349A3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7F00AEF-3818-3158-29C2-EF1BDB9AEA6F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C2A9C8E-BE39-B6BF-EA73-0505FDBDB9E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0952" t="44654" r="5006" b="33331"/>
          <a:stretch/>
        </p:blipFill>
        <p:spPr>
          <a:xfrm>
            <a:off x="9638682" y="2103715"/>
            <a:ext cx="2416022" cy="8598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6433C8A-4F22-9396-71B6-879A3B6AA27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610" t="51671" r="3083" b="36208"/>
          <a:stretch/>
        </p:blipFill>
        <p:spPr>
          <a:xfrm>
            <a:off x="9650185" y="3050429"/>
            <a:ext cx="2446208" cy="9632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DF91446-8DFA-9E24-2FF2-C6E6D7850C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21563" y="2306909"/>
            <a:ext cx="1124340" cy="48488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05F7BC7-FBA3-15DC-0F09-F0559395C4E3}"/>
              </a:ext>
            </a:extLst>
          </p:cNvPr>
          <p:cNvSpPr txBox="1"/>
          <p:nvPr/>
        </p:nvSpPr>
        <p:spPr>
          <a:xfrm>
            <a:off x="10149799" y="2396094"/>
            <a:ext cx="1359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92D074E8-B53B-E892-76E6-F233603F8AB5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ADBF410-99CF-F1B8-645C-8BEF42F2F13E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7C153788-514B-F16C-C49C-EE59F184D5AC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9D6662FE-6EEF-BD3C-8C1C-0AC4CC87BBC0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E1115216-EC77-AA27-6E91-9A992C05B7CE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42522F54-28F3-A352-90CB-8B8BBAF82835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CE1DE57F-EAD9-7E8F-A608-090B5E511134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BF3E8EB9-4EDE-8C8E-26DE-190243775A77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3C0C33FB-8CC0-932B-8179-57BE6BE2A575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CB06EB05-E1B9-4D14-994B-FC62542D0E5B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53E46C53-B6F3-C558-C8F3-C200E9CBCFD6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7E4EC0CC-9FD5-C589-CE3E-31D886B109FD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393AB1DA-3DF7-B843-FBE3-FCD8EC23C54C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6B7AF528-F837-3A07-8D76-112EF3317645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552227C0-E49A-E8B8-E949-1771D09FD920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2F1DDB52-65B3-BFB4-6E7A-A4B564F0FCC0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1A867509-587B-D263-637F-94F09766A4E9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620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EE40858C-D244-4C9F-73BE-96EBCE858687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400" b="1" dirty="0">
                <a:solidFill>
                  <a:schemeClr val="bg1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Quantitative Method &amp; Study Variables</a:t>
            </a:r>
            <a:endParaRPr lang="en-US" sz="2200" b="1" dirty="0">
              <a:solidFill>
                <a:schemeClr val="bg1"/>
              </a:solidFill>
              <a:latin typeface="Shabnam" panose="020B0603030804020204" pitchFamily="34" charset="-78"/>
              <a:cs typeface="Titr" panose="000007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B5C2A7-903A-133C-4908-B506024AE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77E852-BAA3-0A9C-8623-A23C59982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29464851-1BE5-5F79-5290-687D4E9C1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789281"/>
              </p:ext>
            </p:extLst>
          </p:nvPr>
        </p:nvGraphicFramePr>
        <p:xfrm>
          <a:off x="1393371" y="725745"/>
          <a:ext cx="6705600" cy="180950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19650">
                  <a:extLst>
                    <a:ext uri="{9D8B030D-6E8A-4147-A177-3AD203B41FA5}">
                      <a16:colId xmlns:a16="http://schemas.microsoft.com/office/drawing/2014/main" xmlns="" val="600328540"/>
                    </a:ext>
                  </a:extLst>
                </a:gridCol>
                <a:gridCol w="2934201">
                  <a:extLst>
                    <a:ext uri="{9D8B030D-6E8A-4147-A177-3AD203B41FA5}">
                      <a16:colId xmlns:a16="http://schemas.microsoft.com/office/drawing/2014/main" xmlns="" val="3457035260"/>
                    </a:ext>
                  </a:extLst>
                </a:gridCol>
                <a:gridCol w="2151749">
                  <a:extLst>
                    <a:ext uri="{9D8B030D-6E8A-4147-A177-3AD203B41FA5}">
                      <a16:colId xmlns:a16="http://schemas.microsoft.com/office/drawing/2014/main" xmlns="" val="694718735"/>
                    </a:ext>
                  </a:extLst>
                </a:gridCol>
              </a:tblGrid>
              <a:tr h="24789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Step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Tools and Techniques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xmlns="" val="867409638"/>
                  </a:ext>
                </a:extLst>
              </a:tr>
              <a:tr h="154936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Identifying Variables and Indicators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Literature review to select indicators and variables. </a:t>
                      </a:r>
                      <a:b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Reviewing national and international databases.</a:t>
                      </a:r>
                      <a:b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Prioritizing variables through expert consultation.</a:t>
                      </a: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Literature review (PubMed, Scopus).</a:t>
                      </a:r>
                      <a:b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Expert panel discussions.</a:t>
                      </a:r>
                      <a:b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Databases like WHO, World Bank.</a:t>
                      </a: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xmlns="" val="1990588139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38E119-78A1-59BE-8897-8B5256A772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39" t="31314" r="50833" b="8741"/>
          <a:stretch/>
        </p:blipFill>
        <p:spPr>
          <a:xfrm>
            <a:off x="517652" y="2741199"/>
            <a:ext cx="3154466" cy="36579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BE257C-D034-FB9B-A3B2-D313D235D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118" y="2769199"/>
            <a:ext cx="5474682" cy="3657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F6CEDB-5571-4E2A-20AD-3CE3E026D57F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F446F56-F227-564C-D349-96192446D9C7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A2BB588F-A870-A712-649B-665F952AFE2D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9782362-7EED-C055-7195-53B386C56A89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7EA61FF5-843B-5DEB-D7D5-23E3B2CA9081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483A46F3-6783-1A04-3A6D-A025AC6999AD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1CC9324-957C-002B-AC1D-9EE1921F4A2D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4EEE5A4-38E8-8547-9B18-843886C57E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41712" y="3218295"/>
            <a:ext cx="1124340" cy="48488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C18199E-7E61-15D3-F554-E7DE13C45999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5CF28EC-0ACF-A2EB-0828-DF63A6AC0E44}"/>
              </a:ext>
            </a:extLst>
          </p:cNvPr>
          <p:cNvSpPr/>
          <p:nvPr/>
        </p:nvSpPr>
        <p:spPr>
          <a:xfrm>
            <a:off x="10218459" y="408669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0E0BF92-8030-72A7-4066-DD18B8EA82E0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6875C44-2625-F59C-122F-3487BF147993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60ED649-8A54-1C69-A0DD-F49A122BA199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220B412-41A5-8B97-64A3-194EC2935AC4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8BD4846-FF9F-1507-FA42-7A926036A8B8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028AFD8-F093-D77A-BC29-74477F81DD53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6925EE1-E44C-79D7-DE49-59277D0F3CFA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575AE33-1CF8-6ED6-F125-FA4C84143389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617DABB-081E-BED7-695E-EA030ACD0F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0952" t="44654" r="5006" b="33331"/>
          <a:stretch/>
        </p:blipFill>
        <p:spPr>
          <a:xfrm>
            <a:off x="9638682" y="2103715"/>
            <a:ext cx="2416022" cy="8598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30D9EE36-7039-A587-CA88-41FFEAA7124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610" t="51671" r="3083" b="36208"/>
          <a:stretch/>
        </p:blipFill>
        <p:spPr>
          <a:xfrm>
            <a:off x="9650185" y="3050429"/>
            <a:ext cx="2446208" cy="96322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8BEC9C9-A135-5BD8-1238-53EC543085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21563" y="2306909"/>
            <a:ext cx="1124340" cy="48488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3005554-7C4F-E356-0801-9FE941B5EC3B}"/>
              </a:ext>
            </a:extLst>
          </p:cNvPr>
          <p:cNvSpPr txBox="1"/>
          <p:nvPr/>
        </p:nvSpPr>
        <p:spPr>
          <a:xfrm>
            <a:off x="10149799" y="2396094"/>
            <a:ext cx="1359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3976B0B0-2CFB-9590-1A8C-3E843953D721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4067CAAD-5DD5-4E13-ADB8-99409B9BF84E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930CEF2-E0A2-613C-E168-DD9612C4E56F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2421B943-929C-F08C-87C6-E908994E9599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3326DA2D-BDA8-8CDB-3729-F6CE96438D5F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2E7BE07D-622C-B1B9-E7F3-B9C95710D6E8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92205299-FB56-C587-A49B-45A1A91AF55D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730601BB-FACB-7FD3-860D-CD0E38A415BE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C863474A-4D6E-64BE-F996-6E6E5410F113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195B66D0-42A6-35ED-3C59-57FD511FF5C3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6759DE76-2E92-F249-B374-4E7140B1843A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CCDDDA96-D36A-D28E-6FC6-EC555147A972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846FA453-6536-2731-E5A8-1116203AD140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58AB8560-C0B7-4D05-D373-F3199C202FB9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D54A12EE-A8E6-4D02-7F0E-5E4EA51D3D90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7773D13E-4260-CC19-28E3-FC0C7492E8E9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3972FA3D-57D8-65D7-4B0F-7D17BDC3EFEA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803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33AE8757-A64F-8BAA-4089-AD782F069D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584997"/>
              </p:ext>
            </p:extLst>
          </p:nvPr>
        </p:nvGraphicFramePr>
        <p:xfrm>
          <a:off x="402772" y="809624"/>
          <a:ext cx="6014114" cy="555055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452631">
                  <a:extLst>
                    <a:ext uri="{9D8B030D-6E8A-4147-A177-3AD203B41FA5}">
                      <a16:colId xmlns:a16="http://schemas.microsoft.com/office/drawing/2014/main" xmlns="" val="1056891560"/>
                    </a:ext>
                  </a:extLst>
                </a:gridCol>
                <a:gridCol w="2631624">
                  <a:extLst>
                    <a:ext uri="{9D8B030D-6E8A-4147-A177-3AD203B41FA5}">
                      <a16:colId xmlns:a16="http://schemas.microsoft.com/office/drawing/2014/main" xmlns="" val="2433457929"/>
                    </a:ext>
                  </a:extLst>
                </a:gridCol>
                <a:gridCol w="1929859">
                  <a:extLst>
                    <a:ext uri="{9D8B030D-6E8A-4147-A177-3AD203B41FA5}">
                      <a16:colId xmlns:a16="http://schemas.microsoft.com/office/drawing/2014/main" xmlns="" val="871686436"/>
                    </a:ext>
                  </a:extLst>
                </a:gridCol>
              </a:tblGrid>
              <a:tr h="68447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Step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Tools and Techniques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xmlns="" val="3268924455"/>
                  </a:ext>
                </a:extLst>
              </a:tr>
              <a:tr h="98842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Data Collection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Collecting quantitative data from 2000 to 2020. </a:t>
                      </a:r>
                      <a:b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Organizing data into Excel sheets.</a:t>
                      </a: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Sources: WHO, Statistical Center of Iran, disease registries.</a:t>
                      </a: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xmlns="" val="3684360842"/>
                  </a:ext>
                </a:extLst>
              </a:tr>
              <a:tr h="12165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Data Cleaning and Management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Identifying and imputing missing data using statistical methods. </a:t>
                      </a:r>
                      <a:b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Correcting or removing inconsistent data.</a:t>
                      </a: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"Amelia" package in R for data imputation.</a:t>
                      </a: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xmlns="" val="192528028"/>
                  </a:ext>
                </a:extLst>
              </a:tr>
              <a:tr h="144461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Data Analysis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Applying advanced statistical models to analyze relationships. </a:t>
                      </a:r>
                      <a:b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Identifying trend change points in indicators.</a:t>
                      </a: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Join Point Regression (JPR).</a:t>
                      </a:r>
                      <a:b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General Additive Mixed Models (GAMM).</a:t>
                      </a: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xmlns="" val="532740844"/>
                  </a:ext>
                </a:extLst>
              </a:tr>
              <a:tr h="12165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Visualization of Results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Producing graphs to display indicator trends. </a:t>
                      </a:r>
                      <a:b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Using heatmaps to show provincial inequalities.</a:t>
                      </a: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"ggplot2" and "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mcp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packages in R.</a:t>
                      </a:r>
                      <a:b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Advanced charting tools.</a:t>
                      </a: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xmlns="" val="270846148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02109E2-1775-F51A-7B70-AE1C90F8452C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400" b="1" dirty="0">
                <a:solidFill>
                  <a:schemeClr val="bg1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Quantitative Method</a:t>
            </a:r>
            <a:endParaRPr lang="en-US" sz="2200" b="1" dirty="0">
              <a:solidFill>
                <a:schemeClr val="bg1"/>
              </a:solidFill>
              <a:latin typeface="Shabnam" panose="020B0603030804020204" pitchFamily="34" charset="-78"/>
              <a:cs typeface="Titr" panose="000007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B58301-C705-BD94-1062-85B279F4A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933" y="4740925"/>
            <a:ext cx="2489200" cy="161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20BFEC-068E-0D70-D463-CFC101AD8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318" y="3302000"/>
            <a:ext cx="2634480" cy="1303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8AE8F7-3AB4-DDD6-9489-B6D441CB90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F6666A-F2C9-D917-2DF0-A6E4518DB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646A48-5CDD-F876-A591-61567C53EA07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AB477B3-78FF-E02B-F50B-88728F1456DD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EE5AE28-9D78-6DD3-5013-86B79947B8CC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D1C4E5A-4037-62BE-A832-3941CCD7BE2B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7A714C5-E7CF-0EDE-1DCC-C9B1A968D7FD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015A928-DCB7-4FA0-8904-7B4F4EA0E31D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A888370-5F8B-19DB-E4B4-BF2A448BAA41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E18B3F6-C55F-BC07-8750-6E1EF3037A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41712" y="3218295"/>
            <a:ext cx="1124340" cy="4848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EAE3027-2034-E010-A40B-55A92956AE6B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D5080B-A698-FFFB-7934-BE67DF8B7E1D}"/>
              </a:ext>
            </a:extLst>
          </p:cNvPr>
          <p:cNvSpPr/>
          <p:nvPr/>
        </p:nvSpPr>
        <p:spPr>
          <a:xfrm>
            <a:off x="10218459" y="408669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F2B934B-EF49-3D63-B50C-2574FA4FFD98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C1FA5A2-154B-3C35-31BD-2993097AC133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7454E14-7E55-BE8D-E271-92B64319DA1F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F0C1597-3B39-7A39-807F-FF8093550E5C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EA15DB4-CCE7-25EF-A744-E629CF84213D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1A4D52A-2077-DB86-F68C-AE27241BEA99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A85E96A-A4D6-230F-0A54-5AC5762C2AFC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1C6FBBB-AF18-CDE9-46A9-6B3D1B69360F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ACA2F6E-A0A6-7EB6-B15E-D98758B30725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D9F23C3D-E7A9-23A4-8FE3-15DE9DAB51A4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98992C8A-81E3-058E-E684-1732CB637E04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4919EAE7-CE90-1B1B-912D-F418271844A9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34AD5FB9-DF21-30E2-D96E-4C18A90CA1D0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85A351B5-80AC-370A-F265-0CF59C658CDA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6CC39F1-6D19-6330-A1BF-3BC81E2947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41712" y="3218295"/>
            <a:ext cx="1124340" cy="48488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CAF69BD-E108-E74F-5B7B-CA7FE24FD0E6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226F2EB-ECB1-6E7D-BC45-20A618478AC9}"/>
              </a:ext>
            </a:extLst>
          </p:cNvPr>
          <p:cNvSpPr/>
          <p:nvPr/>
        </p:nvSpPr>
        <p:spPr>
          <a:xfrm>
            <a:off x="10218459" y="408669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BF6197C-2B65-466B-CB76-3E47DB1AADAA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3231258-B151-2612-E6A6-CF3E0AC5ABF7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3652E45-6938-E5F5-78EE-EA8788C24CD1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E9C5B27-2033-BB17-7991-07B8E3331FC6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E205AD7-E3EF-288A-F959-293362AF9DEB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1519414-6BC0-6F10-8E6A-306E18534035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E50244F-A502-3631-92A7-64CBA865BBB5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90C1B69-7BBC-C01B-EC09-C52008DC160D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F53DBA5C-4E3A-40F2-B8D5-85616794253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0952" t="44654" r="5006" b="33331"/>
          <a:stretch/>
        </p:blipFill>
        <p:spPr>
          <a:xfrm>
            <a:off x="9638682" y="2103715"/>
            <a:ext cx="2416022" cy="8598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572E93B-F8BD-6C33-70A5-B3C77A9D97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610" t="51671" r="3083" b="36208"/>
          <a:stretch/>
        </p:blipFill>
        <p:spPr>
          <a:xfrm>
            <a:off x="9650185" y="3050429"/>
            <a:ext cx="2446208" cy="96322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9046535-8A61-505F-DB51-18F6088661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21563" y="2306909"/>
            <a:ext cx="1124340" cy="48488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36499B6-5D82-C26D-4E08-41E448E66589}"/>
              </a:ext>
            </a:extLst>
          </p:cNvPr>
          <p:cNvSpPr txBox="1"/>
          <p:nvPr/>
        </p:nvSpPr>
        <p:spPr>
          <a:xfrm>
            <a:off x="10149799" y="2396094"/>
            <a:ext cx="1359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01981AC2-C108-A15F-2B2C-56E5BA03CC21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A0D15392-C1BE-9F06-422F-944F8EAD7B5E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80468E66-74A4-CC8D-C104-AF66943A2996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500DA28B-D410-5AC5-8F5B-85A2F7AD925D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A3C9B0D8-DE97-9180-41FF-B69CF02D6018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1EA5C400-4B2E-8E08-9939-27E32293FF65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BB76383C-1507-D62D-19C5-68D24AE8602B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8E1F1F52-4917-338E-84FB-6815CB5B948D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EAA3ED7F-6CFB-808D-81DE-45886ACDA0FC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76EFFF2C-E881-90D0-1B72-D95D66BCDB5D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1D8CC4EB-049E-624B-EACC-D4A742748FFC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4F1FE3DC-CE90-EB9A-FC79-46A430BF8949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46B47F90-2325-B638-44B4-0E1481604148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F2D9097F-989B-AB77-0E64-4C2601B10437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0DB42BB1-D6E4-7D2E-EC5E-2E2350DBD1CF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8D7F7002-C27E-D118-F6C2-A8FE0DF2964B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68674E9F-A9AB-2D10-F049-0A6755BE3DE6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354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80CE7BB0-ABA2-7765-10D0-62C92F6D8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565554"/>
              </p:ext>
            </p:extLst>
          </p:nvPr>
        </p:nvGraphicFramePr>
        <p:xfrm>
          <a:off x="440402" y="1191315"/>
          <a:ext cx="6628898" cy="487739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94898">
                  <a:extLst>
                    <a:ext uri="{9D8B030D-6E8A-4147-A177-3AD203B41FA5}">
                      <a16:colId xmlns:a16="http://schemas.microsoft.com/office/drawing/2014/main" xmlns="" val="3393715208"/>
                    </a:ext>
                  </a:extLst>
                </a:gridCol>
                <a:gridCol w="3230880">
                  <a:extLst>
                    <a:ext uri="{9D8B030D-6E8A-4147-A177-3AD203B41FA5}">
                      <a16:colId xmlns:a16="http://schemas.microsoft.com/office/drawing/2014/main" xmlns="" val="313633475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xmlns="" val="1407380868"/>
                    </a:ext>
                  </a:extLst>
                </a:gridCol>
              </a:tblGrid>
              <a:tr h="18645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Step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15766" marB="157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15766" marB="157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Tools and Techniques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15766" marB="15766" anchor="ctr"/>
                </a:tc>
                <a:extLst>
                  <a:ext uri="{0D108BD9-81ED-4DB2-BD59-A6C34878D82A}">
                    <a16:rowId xmlns:a16="http://schemas.microsoft.com/office/drawing/2014/main" xmlns="" val="350460362"/>
                  </a:ext>
                </a:extLst>
              </a:tr>
              <a:tr h="1550870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Participant Selection</a:t>
                      </a: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15766" marB="15766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Selected 31 individuals with chronic or rare diseases from provinces with different socio-economic statuses 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(Tehran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Sistan-Baluchestan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Yazd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Policymakers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8 health experts with expertise in sanctions, resource allocation, and public health.</a:t>
                      </a:r>
                    </a:p>
                  </a:txBody>
                  <a:tcPr marL="31531" marR="31531" marT="15766" marB="15766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Stratified sampling.</a:t>
                      </a:r>
                      <a:b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Data from the Health Insurance Organization and expert networks.</a:t>
                      </a:r>
                    </a:p>
                  </a:txBody>
                  <a:tcPr marL="31531" marR="31531" marT="15766" marB="15766" anchor="ctr"/>
                </a:tc>
                <a:extLst>
                  <a:ext uri="{0D108BD9-81ED-4DB2-BD59-A6C34878D82A}">
                    <a16:rowId xmlns:a16="http://schemas.microsoft.com/office/drawing/2014/main" xmlns="" val="2080770335"/>
                  </a:ext>
                </a:extLst>
              </a:tr>
              <a:tr h="1096065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Data Collection</a:t>
                      </a: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15766" marB="15766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Conducted semi-structured interviews.</a:t>
                      </a:r>
                      <a:b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Patients: Focused on healthcare access, costs, and challenges.</a:t>
                      </a:r>
                      <a:b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Policymakers: Discussed sanctions’ effects on governance and system functioning.</a:t>
                      </a:r>
                    </a:p>
                  </a:txBody>
                  <a:tcPr marL="31531" marR="31531" marT="15766" marB="15766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Interview guides tailored for each group.</a:t>
                      </a:r>
                      <a:b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Telephone interviews (patients) and in-person interviews (policymakers).</a:t>
                      </a:r>
                    </a:p>
                  </a:txBody>
                  <a:tcPr marL="31531" marR="31531" marT="15766" marB="15766" anchor="ctr"/>
                </a:tc>
                <a:extLst>
                  <a:ext uri="{0D108BD9-81ED-4DB2-BD59-A6C34878D82A}">
                    <a16:rowId xmlns:a16="http://schemas.microsoft.com/office/drawing/2014/main" xmlns="" val="1632928465"/>
                  </a:ext>
                </a:extLst>
              </a:tr>
              <a:tr h="662177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Ethical Considerations</a:t>
                      </a: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15766" marB="15766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Ensured participant privacy and confidentiality.</a:t>
                      </a:r>
                      <a:b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Obtained informed consent for participation and recording.</a:t>
                      </a:r>
                    </a:p>
                  </a:txBody>
                  <a:tcPr marL="31531" marR="31531" marT="15766" marB="15766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Ethical approval from research board.</a:t>
                      </a:r>
                      <a:b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Secure data storage protocols.</a:t>
                      </a:r>
                    </a:p>
                  </a:txBody>
                  <a:tcPr marL="31531" marR="31531" marT="15766" marB="15766" anchor="ctr"/>
                </a:tc>
                <a:extLst>
                  <a:ext uri="{0D108BD9-81ED-4DB2-BD59-A6C34878D82A}">
                    <a16:rowId xmlns:a16="http://schemas.microsoft.com/office/drawing/2014/main" xmlns="" val="4188513034"/>
                  </a:ext>
                </a:extLst>
              </a:tr>
              <a:tr h="109606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Data Analysis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15766" marB="15766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Applied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content analysis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identify recurring themes and sub-themes.</a:t>
                      </a:r>
                      <a:b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Categorized themes into broader concepts like "Access Challenges" or "System Resilience."</a:t>
                      </a:r>
                    </a:p>
                  </a:txBody>
                  <a:tcPr marL="31531" marR="31531" marT="15766" marB="15766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MAXQDA software for coding and analysis.</a:t>
                      </a:r>
                      <a:b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Triangulation for validation.</a:t>
                      </a:r>
                    </a:p>
                  </a:txBody>
                  <a:tcPr marL="31531" marR="31531" marT="15766" marB="15766" anchor="ctr"/>
                </a:tc>
                <a:extLst>
                  <a:ext uri="{0D108BD9-81ED-4DB2-BD59-A6C34878D82A}">
                    <a16:rowId xmlns:a16="http://schemas.microsoft.com/office/drawing/2014/main" xmlns="" val="3335265665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EFA1D17-CC32-B874-BDF0-75B1C72E0CAD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400" b="1" dirty="0">
                <a:solidFill>
                  <a:schemeClr val="bg1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Qualitative Method</a:t>
            </a:r>
            <a:endParaRPr lang="en-US" sz="2200" b="1" dirty="0">
              <a:solidFill>
                <a:schemeClr val="bg1"/>
              </a:solidFill>
              <a:latin typeface="Shabnam" panose="020B0603030804020204" pitchFamily="34" charset="-78"/>
              <a:cs typeface="Titr" panose="000007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77E55A-A8CA-C625-1BB5-8B9A9175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733" y="5205725"/>
            <a:ext cx="1960503" cy="1388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7C20C8-D2B0-FA59-9184-9D10C6503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733" y="3429000"/>
            <a:ext cx="1960503" cy="1698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829E67-655A-9BCA-D82A-0C43677E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41E840-132B-1C99-4E08-5DEC520FBA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8BA959-0F5E-93A3-5757-A4084A8EEDC0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E5C4AF1-9D76-F17F-02F5-9A8BA1B33594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4E02349-5B2E-59F3-4717-5B0861EB7856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FA681E1-DC1A-0304-A200-921D0FA2143F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7B86A08-ECA8-121D-97E0-3DEE68E11856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DDC4740-0DBB-4025-E33E-5BC8D02A2DA8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A64261C8-D31C-1D83-5D14-02D5E4398225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1FB0AA9-5E78-9E10-3C15-7ECAD6B7B7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41712" y="3218295"/>
            <a:ext cx="1124340" cy="4848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2314D53-C552-B84B-9CCF-08A82E37B3CD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5383FC3-3B3B-4A79-2F19-3310348DF140}"/>
              </a:ext>
            </a:extLst>
          </p:cNvPr>
          <p:cNvSpPr/>
          <p:nvPr/>
        </p:nvSpPr>
        <p:spPr>
          <a:xfrm>
            <a:off x="10218459" y="408669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8399D78-4BD4-CD08-FD63-72419CC62DC2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45382EA-3D96-63DC-C4C9-1D7605C7363A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F1B7323-9823-85BD-3DA8-9A25F928D696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61FD13-2F63-9AEC-5966-CD80961C4786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022B407-0B25-3E74-FF31-D1D5FA0A3C9D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16F4A01-954F-77CC-D2D8-54497BE46517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1408672-C9F7-A7D9-87A2-983B57E3170E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D8E90F1-AD0F-70E7-C8C0-8361B5405DB6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EBBEA7B-1445-B48E-6094-2C3574203132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F0B31507-F54B-7001-3BBC-F0E34A95F1F9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698653B-0E95-2662-320E-4DFFFD61AD69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5F0B3429-96C5-FDA9-5E47-ACE7B8DC370D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7194E18B-63C5-30D3-F128-38722C6B4EAF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E29076D9-6D20-33B1-673A-19CCCEBF890E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476AD0F-D332-AC5E-3A80-719DEF298F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41712" y="3218295"/>
            <a:ext cx="1124340" cy="48488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62EFFA1-81A2-372A-F0F5-9E724B0DD230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62E4E40-3365-28E0-1B48-2A9E6A5C19B8}"/>
              </a:ext>
            </a:extLst>
          </p:cNvPr>
          <p:cNvSpPr/>
          <p:nvPr/>
        </p:nvSpPr>
        <p:spPr>
          <a:xfrm>
            <a:off x="10218459" y="408669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B7A3975-D0B0-D689-D127-F6729E7F7095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135A89E-5160-27A8-AA8B-A3BA22CD9246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5B6B0B0-D10E-984B-993B-FCB0D1E59853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CDFDE73-7EBD-C6FF-EC7A-377525B5BCFC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9EE0368-85F7-7220-6A91-261B06AF45D6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2D51D81-95BA-1E1E-976C-ED8734213C58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8F289AF-483A-DCFF-8979-22B5317CC005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7B2CFE6-BE1D-DFBB-E3AD-4A34658A5E6F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16D5AE9-F93E-284F-2EFD-D703EB1BBA0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0952" t="44654" r="5006" b="33331"/>
          <a:stretch/>
        </p:blipFill>
        <p:spPr>
          <a:xfrm>
            <a:off x="9638682" y="2103715"/>
            <a:ext cx="2416022" cy="8598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79A7768C-C32E-D143-EE58-7EC1E5CBA92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610" t="51671" r="3083" b="36208"/>
          <a:stretch/>
        </p:blipFill>
        <p:spPr>
          <a:xfrm>
            <a:off x="9650185" y="3050429"/>
            <a:ext cx="2446208" cy="96322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1F4FF4D-3A8B-2CF0-0986-E53727DCD5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21563" y="2306909"/>
            <a:ext cx="1124340" cy="48488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2F00D17-21EF-CBE7-C2CD-5AD6CA34B881}"/>
              </a:ext>
            </a:extLst>
          </p:cNvPr>
          <p:cNvSpPr txBox="1"/>
          <p:nvPr/>
        </p:nvSpPr>
        <p:spPr>
          <a:xfrm>
            <a:off x="10149799" y="2396094"/>
            <a:ext cx="1359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46ED57D2-C4F2-A979-FADA-465EFE982AB2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CEE765F7-3A46-3CEB-E81E-FA5F1C0F927F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DA9EF452-6EA8-1212-8792-FCDDA85993E8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4491724-315C-C9F3-2D67-CF3A9A2D1ED1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27EB4285-B2B5-49F0-4D5F-1CCF24ACB46F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26D60976-A3E9-9A13-F8EC-B22CFD4F2BEE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F04F0871-85AE-DB4E-1CC6-E10121C0551A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FBFB57CF-2D3D-AE0F-CBF1-9BEC6A1494D5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26BA1567-FB0F-F54C-8EDC-890D26621626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4038768E-B534-A0AC-558A-9D7185249C63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A084CD66-F85E-EE1F-D7EB-F3F1C5E69036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1D897A49-9F8C-F640-0E2D-D55D24C086DD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8F1CEB13-6713-06B1-AA9E-FFAA879CC906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D1ABA4EE-A710-7C14-E51B-BB3669FE1CCB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56940D60-D2E9-1C55-7326-5C72C469FC43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5CF03AC0-33BF-41A1-61AE-240E56519E78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2CE72B72-5B3E-70AF-F8F9-FAB1F1BA7105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991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A89F4F-60AA-F7C0-B3AB-544F5E10F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2730EDD-FBAA-74B7-E724-220BC7F90236}"/>
              </a:ext>
            </a:extLst>
          </p:cNvPr>
          <p:cNvSpPr/>
          <p:nvPr/>
        </p:nvSpPr>
        <p:spPr>
          <a:xfrm>
            <a:off x="187158" y="2401004"/>
            <a:ext cx="10583334" cy="19030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6B2C66-94BC-3EB5-C55E-E2DB9F6B8A2B}"/>
              </a:ext>
            </a:extLst>
          </p:cNvPr>
          <p:cNvSpPr txBox="1"/>
          <p:nvPr/>
        </p:nvSpPr>
        <p:spPr>
          <a:xfrm>
            <a:off x="885371" y="2936564"/>
            <a:ext cx="7629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5400" b="1" dirty="0">
                <a:latin typeface="Shabnam" panose="020B0603030804020204" pitchFamily="34" charset="-78"/>
                <a:cs typeface="Shabnam" panose="020B0603030804020204" pitchFamily="34" charset="-78"/>
              </a:rPr>
              <a:t>Section 3: </a:t>
            </a:r>
            <a:r>
              <a:rPr lang="en-US" sz="5400" b="1" dirty="0">
                <a:solidFill>
                  <a:srgbClr val="0070C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Results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97E6F5-2865-A124-5E26-6BDF24A636B8}"/>
              </a:ext>
            </a:extLst>
          </p:cNvPr>
          <p:cNvSpPr/>
          <p:nvPr/>
        </p:nvSpPr>
        <p:spPr>
          <a:xfrm>
            <a:off x="171116" y="169333"/>
            <a:ext cx="11751733" cy="6468534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97F6814-B14A-3E30-82C5-381A8C9A30A8}"/>
              </a:ext>
            </a:extLst>
          </p:cNvPr>
          <p:cNvGrpSpPr/>
          <p:nvPr/>
        </p:nvGrpSpPr>
        <p:grpSpPr>
          <a:xfrm rot="10800000">
            <a:off x="10041467" y="0"/>
            <a:ext cx="2150533" cy="6858000"/>
            <a:chOff x="0" y="0"/>
            <a:chExt cx="2150533" cy="6858000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xmlns="" id="{10DFBEF9-2FD1-A566-581D-FE72DD1B5CC3}"/>
                </a:ext>
              </a:extLst>
            </p:cNvPr>
            <p:cNvSpPr/>
            <p:nvPr/>
          </p:nvSpPr>
          <p:spPr>
            <a:xfrm>
              <a:off x="440266" y="0"/>
              <a:ext cx="1710267" cy="6858000"/>
            </a:xfrm>
            <a:prstGeom prst="homePlate">
              <a:avLst>
                <a:gd name="adj" fmla="val 90594"/>
              </a:avLst>
            </a:prstGeom>
            <a:solidFill>
              <a:srgbClr val="FFCE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0AEFC07C-72AB-8FC7-4BC7-2E2EE7ABEC6B}"/>
                </a:ext>
              </a:extLst>
            </p:cNvPr>
            <p:cNvSpPr/>
            <p:nvPr/>
          </p:nvSpPr>
          <p:spPr>
            <a:xfrm>
              <a:off x="440266" y="0"/>
              <a:ext cx="1710267" cy="3429000"/>
            </a:xfrm>
            <a:custGeom>
              <a:avLst/>
              <a:gdLst>
                <a:gd name="connsiteX0" fmla="*/ 0 w 1710267"/>
                <a:gd name="connsiteY0" fmla="*/ 0 h 3429000"/>
                <a:gd name="connsiteX1" fmla="*/ 160868 w 1710267"/>
                <a:gd name="connsiteY1" fmla="*/ 0 h 3429000"/>
                <a:gd name="connsiteX2" fmla="*/ 1710267 w 1710267"/>
                <a:gd name="connsiteY2" fmla="*/ 3429000 h 3429000"/>
                <a:gd name="connsiteX3" fmla="*/ 0 w 1710267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0267" h="3429000">
                  <a:moveTo>
                    <a:pt x="0" y="0"/>
                  </a:moveTo>
                  <a:lnTo>
                    <a:pt x="160868" y="0"/>
                  </a:lnTo>
                  <a:lnTo>
                    <a:pt x="1710267" y="3429000"/>
                  </a:lnTo>
                  <a:lnTo>
                    <a:pt x="0" y="3429000"/>
                  </a:lnTo>
                  <a:close/>
                </a:path>
              </a:pathLst>
            </a:custGeom>
            <a:solidFill>
              <a:srgbClr val="FAB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xmlns="" id="{041A967C-DBF7-2142-D34A-0B111B3FB41A}"/>
                </a:ext>
              </a:extLst>
            </p:cNvPr>
            <p:cNvSpPr/>
            <p:nvPr/>
          </p:nvSpPr>
          <p:spPr>
            <a:xfrm>
              <a:off x="0" y="0"/>
              <a:ext cx="1168400" cy="6858000"/>
            </a:xfrm>
            <a:prstGeom prst="homePlate">
              <a:avLst/>
            </a:prstGeom>
            <a:solidFill>
              <a:srgbClr val="2B3C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14" name="Google Shape;8573;p78">
            <a:extLst>
              <a:ext uri="{FF2B5EF4-FFF2-40B4-BE49-F238E27FC236}">
                <a16:creationId xmlns:a16="http://schemas.microsoft.com/office/drawing/2014/main" xmlns="" id="{FC119482-A3C0-6E7F-4B3E-02E8702F15C1}"/>
              </a:ext>
            </a:extLst>
          </p:cNvPr>
          <p:cNvGrpSpPr/>
          <p:nvPr/>
        </p:nvGrpSpPr>
        <p:grpSpPr>
          <a:xfrm>
            <a:off x="8718580" y="2758551"/>
            <a:ext cx="1094465" cy="1089048"/>
            <a:chOff x="-62151950" y="4111775"/>
            <a:chExt cx="318225" cy="316650"/>
          </a:xfrm>
          <a:solidFill>
            <a:srgbClr val="2B3C82"/>
          </a:solidFill>
        </p:grpSpPr>
        <p:sp>
          <p:nvSpPr>
            <p:cNvPr id="15" name="Google Shape;8574;p78">
              <a:extLst>
                <a:ext uri="{FF2B5EF4-FFF2-40B4-BE49-F238E27FC236}">
                  <a16:creationId xmlns:a16="http://schemas.microsoft.com/office/drawing/2014/main" xmlns="" id="{A952EC75-E782-5FF1-8963-0ACDD73F83FD}"/>
                </a:ext>
              </a:extLst>
            </p:cNvPr>
            <p:cNvSpPr/>
            <p:nvPr/>
          </p:nvSpPr>
          <p:spPr>
            <a:xfrm>
              <a:off x="-62151950" y="4407925"/>
              <a:ext cx="318225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8575;p78">
              <a:extLst>
                <a:ext uri="{FF2B5EF4-FFF2-40B4-BE49-F238E27FC236}">
                  <a16:creationId xmlns:a16="http://schemas.microsoft.com/office/drawing/2014/main" xmlns="" id="{06065015-5782-B62F-DC01-1B904E5B516A}"/>
                </a:ext>
              </a:extLst>
            </p:cNvPr>
            <p:cNvSpPr/>
            <p:nvPr/>
          </p:nvSpPr>
          <p:spPr>
            <a:xfrm>
              <a:off x="-62151950" y="4283475"/>
              <a:ext cx="84300" cy="104000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8576;p78">
              <a:extLst>
                <a:ext uri="{FF2B5EF4-FFF2-40B4-BE49-F238E27FC236}">
                  <a16:creationId xmlns:a16="http://schemas.microsoft.com/office/drawing/2014/main" xmlns="" id="{0FE12DE9-3DFD-4390-65CA-E8345FB754C5}"/>
                </a:ext>
              </a:extLst>
            </p:cNvPr>
            <p:cNvSpPr/>
            <p:nvPr/>
          </p:nvSpPr>
          <p:spPr>
            <a:xfrm>
              <a:off x="-62033800" y="4111775"/>
              <a:ext cx="82725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8577;p78">
              <a:extLst>
                <a:ext uri="{FF2B5EF4-FFF2-40B4-BE49-F238E27FC236}">
                  <a16:creationId xmlns:a16="http://schemas.microsoft.com/office/drawing/2014/main" xmlns="" id="{B49850A2-7F47-8872-3386-B40992DB7752}"/>
                </a:ext>
              </a:extLst>
            </p:cNvPr>
            <p:cNvSpPr/>
            <p:nvPr/>
          </p:nvSpPr>
          <p:spPr>
            <a:xfrm>
              <a:off x="-61916450" y="4200775"/>
              <a:ext cx="82725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6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1E834FD-2B67-6833-A483-304EA2143EA5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0F13427-6EB8-F3E4-7A5B-5F00AAA7B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AB44AC-96B2-650A-546F-04E98F8A3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37BF1E8-7E06-9B24-50F9-956AE7A5D96A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Results- Overview of Quantitative Findings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20F4AA-BC46-473F-E6FE-138C4A81F64A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CFB2E4-E045-F360-8ADD-B48D5BB03664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B8308F1-6C13-5DB1-72FF-B0FA1BEA3746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5D6094D-24E6-95CF-073E-EBDA08A68D20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352C3EC-47B2-0236-F190-078F9917C67F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62DB4F9-8FDE-103E-74D3-CFD0CFF3D453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6D28A80-3061-193D-873C-CAA11AD22EE0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B0DD0DA-2EEA-6F83-B956-79ACEEC6BF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716375-7C55-C323-D31F-E975A9BD49DA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C386C86-512B-179E-8045-58B2F0A732D1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9568C36-E6A0-9317-7C0E-C156A16607C4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32806D5-D8C3-AB71-18A0-18C6916B265F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43AB559-F167-F578-4393-E61FA4394FA2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F3EFE24-4DBB-2613-1B9A-E7632E4B00BD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DDCBA84-4D11-3C1E-7390-16D6DCBBE78F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8ABD883-79FC-D04E-0B91-F596A995D5EC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059FB40-15BE-CF9E-4E73-D5575AC5E3BB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2694A80-914E-412B-A8DE-1299E94185BE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925736F-62CE-98E9-C546-1F1C0533A304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B6C9DA2-1DDA-9DF1-B5CF-541C7C946986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B1C8DED3-C210-AF97-DF5E-CB1AF354C223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EB0D232-A5FE-0925-8FA7-4920AC73C954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56A66664-A6A5-8C99-1CE3-0C233E1435AF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EB57E4D-078A-6464-0890-0DCE8E30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895" t="32184" r="8078" b="66916"/>
          <a:stretch/>
        </p:blipFill>
        <p:spPr>
          <a:xfrm>
            <a:off x="10241712" y="3218295"/>
            <a:ext cx="1124340" cy="48488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BC163B0-AC9B-427A-4A75-C03B7687603B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58448F7-F64D-2AFA-7AE5-C354CDDD41BD}"/>
              </a:ext>
            </a:extLst>
          </p:cNvPr>
          <p:cNvSpPr/>
          <p:nvPr/>
        </p:nvSpPr>
        <p:spPr>
          <a:xfrm>
            <a:off x="10218459" y="408669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D809D0D-6FBD-3067-DB44-472FC00BE2A1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2764F1B-FAC8-CDAF-2FE1-2755ED24F323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ECBB304-F1A8-7B92-E3ED-6A6818EA6963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1074D28-D32C-AD1C-60DD-A89DCC4145FA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0ADEB96-EEE2-7FE7-33F2-AEA70667F26A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7A4F631-1EA0-DC86-2164-391C7C1824B9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50F1F79-33A8-C848-ED5F-C03624A894F7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538F144-439E-795B-9380-A3C11289FE18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9CF92AC-C5E8-C2EB-D9CE-A2281D2667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952" t="44654" r="5006" b="33331"/>
          <a:stretch/>
        </p:blipFill>
        <p:spPr>
          <a:xfrm>
            <a:off x="9638682" y="2103715"/>
            <a:ext cx="2416022" cy="85980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A975DAE-6446-8786-A907-C1A5518024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610" t="51671" r="3083" b="36208"/>
          <a:stretch/>
        </p:blipFill>
        <p:spPr>
          <a:xfrm>
            <a:off x="9650185" y="3050429"/>
            <a:ext cx="2446208" cy="9632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DDFCAE1-EA8A-1F5B-110A-8B6664FEAC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895" t="32184" r="8078" b="66916"/>
          <a:stretch/>
        </p:blipFill>
        <p:spPr>
          <a:xfrm>
            <a:off x="10221563" y="2306909"/>
            <a:ext cx="1124340" cy="48488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67634C2-29AA-38B9-DF92-7FF158ABF851}"/>
              </a:ext>
            </a:extLst>
          </p:cNvPr>
          <p:cNvSpPr txBox="1"/>
          <p:nvPr/>
        </p:nvSpPr>
        <p:spPr>
          <a:xfrm>
            <a:off x="10149799" y="2396094"/>
            <a:ext cx="1359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FCC11D5-9106-3004-2AED-CD37E50A3D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822" t="34931" r="3898" b="49610"/>
          <a:stretch/>
        </p:blipFill>
        <p:spPr>
          <a:xfrm>
            <a:off x="9618134" y="2112361"/>
            <a:ext cx="2446208" cy="864903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37AC4DB1-2A4F-1DF4-8810-351941700DCC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B67C046D-5E58-5E93-BD86-0898D24C7387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15F33B09-3768-B0FE-2F77-D77DDE96D868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64E05207-6EC1-0B69-4163-094B57D1B650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4A60704E-4AE7-339E-9800-68F682FE5D62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F4D621C3-DD80-4A72-CC26-40EDCDADB668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98627C0F-C0E0-89A7-662B-4DA08399AC56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82DD96DA-6F6E-8D35-CE0C-FFD5A3B162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939B8F0B-FF7A-56AD-1608-1622D47D6DC9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4BA3C649-27B5-88EF-85BB-F3D8F295F34E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901EBC00-AF30-29AB-9313-EF34F8BBC593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3C570A1-73D4-F97C-27E2-7075916368F7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D2B2941-4803-5754-6FF6-0C63D0D4A3CA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3398DD2-7592-56EF-C028-48FD80738E12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E0E3D34D-9F7C-5D19-77B1-A9B6E8AE6469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8D8890A8-4DED-42C1-4BC5-3D55618DF7F9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77EE16EA-DA84-CB6E-B2FA-8C91B4E64DB5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75F8A4C2-CA32-FD06-FDAC-F4F4443E9C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DF66938E-8997-A40A-5EB4-0E7A554FBB4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xmlns="" id="{2487E0B5-A0B4-59EB-C921-406660B7FB12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2F98A8F9-3B26-A592-0F0C-C709291BCF47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F6B51233-AF65-489B-42FC-904200314014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B1F85AB8-9547-4957-EE2F-F5FBA9001E1D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7E0515E3-A0B2-3740-FD65-02E3CC5A6B02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6EBD96D0-797C-20CD-7C09-F1D1B3000582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DFE749B1-7141-29D3-3C7D-2E7A9959A187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B7682BD1-1DA5-8D8C-D4AF-27A40087306E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AD2D6A3C-CA10-5ECE-5A3A-23BD3009935F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F831ACC9-798A-EDCF-A64B-B2E2BB4F12BE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2D7AB1B0-513F-EB0E-A741-04AEFEC218F2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2685E45D-9CA6-6B53-64B1-0464EFF780AD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7C41DFBC-2D58-212C-FFF8-21B63C0D735D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8FE3F093-27FB-E9D7-F703-91417AE065D1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D29B2648-62A6-E4BD-FA29-A5B18FB71DCF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0BE60A88-B89E-F31F-C69D-1976C73B76CD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0D737776-9843-08C0-2E49-E8679FCF05F0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9446" y="531281"/>
            <a:ext cx="7375247" cy="599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D076A4-1878-4AA6-685F-6D0D90669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78577B-6E62-B86B-EA3A-821D86C53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241FC4-C0B5-C9F7-D8FB-0543BB8C3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9805EFB-CD93-FFD7-A661-B72B719C2BD7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Results- Overview of Quantitative Findings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D499C1-1818-A858-D52D-6E31E0B93AC6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B6D86F9-2DF9-B215-2EC2-F98F0C2D8595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6AA248-9038-5D1E-A2B0-D6C8D5B9BF20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E23F093-02FF-3CB9-5594-C3FF59D6D25F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A342D29-6813-879F-EE17-FAC7FE824000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098835C-5155-E16A-166E-D8B1D0402BFB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38B3F36-D993-845F-4010-9FAEB9691108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8F08B17-13FD-F366-9B87-829349B4C6B0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83A5E9C-5F6B-EDED-E2DD-8BC733D284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0C55E93-2E65-0E14-540C-71B6BFCF25B2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0DC0333-ABDF-70D7-B8CE-44551CC3377E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F085931-7776-F2E2-307A-48423A8B7E6A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EA3170C-D0C3-3112-20DA-4932EB79C95F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38E7312-1763-CF19-44A3-D686ABF18D58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0A2CB91-C7E1-3973-39E8-AB9D8C0BB69B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AFF2D38-E6FB-6210-AE9D-00C0285717AE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F7E07DD-0EE1-9503-918F-082E32444661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7A643E2-5D0E-71A7-EFB6-22DA4506CFA7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575D2AC-E588-CDD9-B16A-A0AF56AF490A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F90CAF9-52F8-2EC1-775D-D5DB64F444F3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9D6072A-F860-6F61-7019-3CBF4CB5E8E5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ED1D67B-5839-ECFA-0951-512E77B16D69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A4BD2574-5D0A-820F-0E53-FC10A416C4EB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0FC5C37-20AE-1B59-5E75-AF138EA68958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D12007E5-CAF6-FADA-3AC5-C9992710F7F9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78396A6-1395-4CD5-2167-0E991C94C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90B1067-DC5E-849B-CD36-D912F21427EA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51A1B0B-926D-A672-65CA-514E6959BC0F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4CFE2263-95EE-46CD-4060-5E5C31F9AE0C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EC0A77A-E6CC-A4A9-9319-2C5A3BE06C5C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8394FD4-9537-0DF9-74C1-267B0611FC76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ED5E2B7-D77C-95E9-C125-11333A81B14F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A8B82CE-E6EB-CC8C-EADC-66DC0857119F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43DBE78-835D-60B9-8E97-2348FCCAC6E4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2E9CE02-6697-404B-424F-153A05A6F86C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FEBF1FB8-3CC5-DFB2-F4FA-614DD9EC02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FA46C8E-7A53-AF04-DEB6-26E98083AD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xmlns="" id="{331C83B7-FC81-6044-253C-D0B2B8E22B69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3394CD6A-C68A-164E-C566-F641360E2F94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46AA579E-B450-EC92-6555-919F2225B7CF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D150E68A-4ABA-F1AF-FE76-E9B64035D905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217D6D9B-8904-0169-161E-9C0A6A29B247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93BDC08-FFBA-7164-CA1F-71B02B959E16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1E467CC5-FC16-81A8-ADBB-606E3B35596C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B89EDC24-7347-9700-7975-685E05A556C4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4B1E95F0-9747-10E5-AC2B-5088A2091FFD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E3724463-B977-4BC5-DFB4-F7719F1FCC1E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0F388849-1483-4E36-F94C-DCAA348684C8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29D9CBCF-D3E0-0F96-E3F1-1250E3D777FA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5E203753-0B5D-B28D-ED45-7B1AF508B357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AB1F1ACF-4667-DD9B-5359-E9BDA2BC4D61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2BF66263-5F24-251A-B24A-1C78E46576E9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3C8809D7-DC9B-4C01-2EAD-9434C8D304D6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15748AAE-2C31-3BC4-82C5-761CA07B3D1F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5297" y="728243"/>
            <a:ext cx="6153150" cy="554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0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37EDE7-95F4-2268-F094-D3A78106E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9075B0-D13B-B9FE-56C8-2544CA9E9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87900-10FC-1A3D-7588-B34761026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2D28959-00A4-450E-07EB-FE4124F3C05B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Results- Overview of Quantitative Findings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C0EF14-D817-A0E1-0FEE-F8DDDFECEB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056" t="33826" r="24167" b="11342"/>
          <a:stretch/>
        </p:blipFill>
        <p:spPr>
          <a:xfrm>
            <a:off x="203203" y="4180114"/>
            <a:ext cx="5016947" cy="24867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2F10BCB-7D8F-530D-4189-71464EB6FAD4}"/>
              </a:ext>
            </a:extLst>
          </p:cNvPr>
          <p:cNvSpPr/>
          <p:nvPr/>
        </p:nvSpPr>
        <p:spPr>
          <a:xfrm>
            <a:off x="464458" y="951795"/>
            <a:ext cx="8531826" cy="311220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 Disparities in Healthcare Expenditure: 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findings highlighted significant inequalities in healthcare-related expenditure across provinces. For instance, regions like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Sistan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Baluchestan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faced higher food expenditures, suggesting they were more vulnerable to the economic impacts of sanctions.</a:t>
            </a:r>
            <a:endParaRPr lang="fa-IR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Cardiovascular Disease and Thalassemia Mortality: 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were notable regional inequalities in mortality rates from cardiovascular diseases and thalassemia. Disparities in healthcare outcomes were more pronounced in poorer regions with fewer resources.</a:t>
            </a:r>
            <a:endParaRPr lang="fa-IR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Inequality in Health Outcomes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While there were some variations in cancer mortality rates, they were less pronounced compared to the inequalities in cardiovascular and thalassemia mortality rates across different provinces.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oogle Shape;783;p67">
            <a:extLst>
              <a:ext uri="{FF2B5EF4-FFF2-40B4-BE49-F238E27FC236}">
                <a16:creationId xmlns:a16="http://schemas.microsoft.com/office/drawing/2014/main" xmlns="" id="{11093EF0-3AC2-7124-B2B5-14F86373809D}"/>
              </a:ext>
            </a:extLst>
          </p:cNvPr>
          <p:cNvSpPr txBox="1">
            <a:spLocks/>
          </p:cNvSpPr>
          <p:nvPr/>
        </p:nvSpPr>
        <p:spPr>
          <a:xfrm>
            <a:off x="338667" y="590410"/>
            <a:ext cx="8793084" cy="432490"/>
          </a:xfrm>
          <a:prstGeom prst="rect">
            <a:avLst/>
          </a:prstGeom>
          <a:solidFill>
            <a:srgbClr val="2B3C8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Provincial Disparities in Healthcare</a:t>
            </a:r>
            <a:endParaRPr kumimoji="0" lang="fa-IR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Libre Baskerville"/>
              <a:cs typeface="Times New Roman" panose="02020603050405020304" pitchFamily="18" charset="0"/>
              <a:sym typeface="Libre Baskervill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91A39B-FBE1-B82D-7D81-0CC3C68D6E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194" t="18470" r="24069" b="4669"/>
          <a:stretch/>
        </p:blipFill>
        <p:spPr>
          <a:xfrm>
            <a:off x="5220150" y="4180114"/>
            <a:ext cx="3984011" cy="24190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EB3ADB-01A3-8A65-2E72-864254D88757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5E5E68-BB79-5763-B611-561A3C6E682A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C836303-DCCF-EAD7-FC7C-10053D9B5F05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43EE527-9E51-BE27-5496-5AD2FD860063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9D2DF68-82FA-3C10-1825-2DD63FAFFA26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8AB3177-9697-6604-7D5E-6BD6FCE2371A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0C9B0A99-454D-D8FB-AD32-9FC026C554DA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5975CF5-E66B-4377-A29D-371D51A3A5AD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4D336DA-175A-8679-748B-A882867063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A2C1784-CE8A-0BDC-B330-61F974C157C1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E3A6FD4-033D-35F3-2382-EA96C64A8A7B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40C5361-ACFF-1F50-EBA1-DDD96E76C98A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551B3EB-1EAF-0A3E-78F7-4ACCC4EE98A5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50678A-F04F-1602-B05F-CA17D19CE73B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604E1E6-8FEF-2206-C0C8-3B935408C932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6A4A465-B335-94D4-66FB-8853A3DAAFBE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2802798-C06B-1D66-DD7A-53C301D405D4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95EFC14-7FDD-E42F-39A3-995526782796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F14EC8-8988-7138-1912-471B02A5DB5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6782ED6-E19F-54CD-B2A2-1298D83EB8C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xmlns="" id="{390B77A2-A941-63C3-25FC-0B7D7B040BD1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38B075D3-5946-ED42-175E-9FCDAC614666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CC9D3AD6-C8FF-4414-6842-AF8874BB7BA1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E5942C2B-58DC-041B-A7D1-C9C5C11D3F67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3A977F3F-13BD-B9D4-18DE-94EE78B3C7A5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D8582C71-BC6A-E15C-612C-6E36DC887672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231D1DCB-F571-BF7B-1B68-18C465B6E1F0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D2F06AFE-2DB8-5007-7891-67FB9375D9FB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C3EE2B6B-B7AC-5D97-804A-CE128A39BEB0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CB83DDA0-2D4D-A83D-0DA8-A8C60E547338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E557726E-6165-538D-9B5D-B2EB6BE6CB7A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825325D9-3AC2-6E7D-6548-BE89A0FCEC96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9563830B-DEFC-B8D6-14E6-6EACAAB6B44E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CD2652DB-DAAE-2CC7-F0E2-26BB844C4A29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0D5F81EE-5E85-17E0-CE49-B61F63623811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297882C7-45C1-0471-DEBB-DCE64FBB6A35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BEEF6AB5-55F0-504A-DEE6-1D834E0B33AD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8126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0A6797-4F39-AA73-E265-DC4C4003F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B93234-DB4F-4B8F-F75C-AD3A8AF2E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DA1A4B-3AD5-BF00-B27A-858E64F80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30873BB-A71C-B3F6-851C-3C64D6D906FB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Results- Overview of Qualitative Findings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8020880-9035-AB00-17BE-84E94AA35B26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DA8CF1-932E-7322-1857-C18FD2BAAEFE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4772CBA-0634-216F-E6ED-76D6B2C505E7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BA87579-64D9-F6C5-B1C8-D6861732940B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0EA33B0-9C70-07B1-22EA-E57CDFF3172F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7EABEB9-741D-BE88-5CB0-BBAA6D9AD663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07DD1A2-E3DE-2575-FA02-8B56E5E7267E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E66EF51-5765-725D-DC52-3E1D00C219C1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0C403C5-36F5-1D39-B69E-2B4DA860D5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F8107B5-6844-F385-AAF3-D10921331A03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F03C467-6401-C401-A9A9-02060B103933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0100687-302E-A5F4-1C37-65F4F5B9B126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681DF5F-6208-4F6F-9455-6498F5B593F0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CC90029-6DFC-78C8-4012-0257E0E065A3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9FCC173-865D-EE07-1F7E-8EA6C06B6A83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33C24A8-C487-0624-8769-94DD6853E91E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9B31555-442C-5DEB-AE7F-F1C77539CC82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C2F7B96-B89B-EDC4-E114-AFB757B6DE80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528228C-4C65-5BEB-4C38-C477765EAA88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2FAF660-5A70-DCC4-8ADE-B6E008BE3CE9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77572FDE-B33E-7487-AFAD-0F337F16747D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7562BF2E-D2EB-A14A-42C0-A2DBC4745320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2296ACB-2D5E-0119-EBB7-72DFCB615525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76647B36-D54F-189D-B7A7-E9C682E18190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F230CCF4-AD9B-B0AA-5073-B9481F57581F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1513DE6-F605-1318-A03F-2DB8C569BF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1301D54-EFB1-AF96-3329-E8DB10DF8C04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EC48FD7-DDF1-0402-7A54-720C699B30FF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89B13C6-1AF0-92DE-CBEF-A445A7BAAED5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365F1FD-AE35-9FED-0445-503882E5E555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ED97D33-D4E0-4427-12EC-DB7AFAF371CA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A940539-BBDB-69CC-0B87-2B09D2C9CEF2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6E5197B-8FE6-167E-3B91-3F2B898664C3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8E75DF2-024D-D213-8A8C-FE63CE8D1B4C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7F38D12-CD5C-7EF4-9FF4-B4D2F17806B4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F305849-170F-D738-93EA-610360B595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39AB7A8-A040-6574-BECB-E57E495C65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xmlns="" id="{5F0CFB5B-BE93-85DC-5079-D9A0C18CAD08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787B850-DD81-0018-2EF9-C0668F5DD81B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75005293-7E62-033C-2A16-8FD71A5EFD80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C8185898-C651-A643-73AA-8EF2EE92F764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EBCC9B23-D31D-5578-F904-BDB084117578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E8AD645-7F7A-D8B3-48CD-1A348B11B746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268586E7-5A18-0BE1-6528-8B9362111A95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4D2A8A46-4E25-B79F-BDA7-E77D52B5B22B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53EE6E24-D210-D2DB-63F9-39CD43272F08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4D66138D-A67B-AB5E-34CE-090ADD507736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CC313B30-2425-1F89-5AB6-0F5495AB5262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4801799B-5D1A-D587-834A-53D668E107FE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C940858-1E47-2E33-3B09-608A584F98B6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4CD98B18-ED25-00CE-8A11-4F0807DC4EF9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0197329E-037E-C510-028E-D1DB2EC1C5A0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F6E238C0-F6E8-4B27-BF95-82C1A753C3E2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4C13270F-20F9-52B8-91BF-941959D3C7D6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287" y="1455591"/>
            <a:ext cx="5657593" cy="415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7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0A6797-4F39-AA73-E265-DC4C4003F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B93234-DB4F-4B8F-F75C-AD3A8AF2E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DA1A4B-3AD5-BF00-B27A-858E64F80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30873BB-A71C-B3F6-851C-3C64D6D906FB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Results- Overview of Qualitative Findings – Patients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C91457-B1DE-74CA-1AFF-4C064188BD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095" t="27291" r="23810" b="18503"/>
          <a:stretch/>
        </p:blipFill>
        <p:spPr>
          <a:xfrm>
            <a:off x="317022" y="921183"/>
            <a:ext cx="6838522" cy="50275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7E98C30-1B57-0750-5495-6D040E45B6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095" t="45924" r="50953" b="26973"/>
          <a:stretch/>
        </p:blipFill>
        <p:spPr>
          <a:xfrm>
            <a:off x="7102104" y="986971"/>
            <a:ext cx="2143496" cy="22932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8020880-9035-AB00-17BE-84E94AA35B26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DA8CF1-932E-7322-1857-C18FD2BAAEFE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4772CBA-0634-216F-E6ED-76D6B2C505E7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BA87579-64D9-F6C5-B1C8-D6861732940B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0EA33B0-9C70-07B1-22EA-E57CDFF3172F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7EABEB9-741D-BE88-5CB0-BBAA6D9AD663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07DD1A2-E3DE-2575-FA02-8B56E5E7267E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E66EF51-5765-725D-DC52-3E1D00C219C1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0C403C5-36F5-1D39-B69E-2B4DA860D5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F8107B5-6844-F385-AAF3-D10921331A03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F03C467-6401-C401-A9A9-02060B103933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0100687-302E-A5F4-1C37-65F4F5B9B126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681DF5F-6208-4F6F-9455-6498F5B593F0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CC90029-6DFC-78C8-4012-0257E0E065A3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9FCC173-865D-EE07-1F7E-8EA6C06B6A83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33C24A8-C487-0624-8769-94DD6853E91E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9B31555-442C-5DEB-AE7F-F1C77539CC82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C2F7B96-B89B-EDC4-E114-AFB757B6DE80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528228C-4C65-5BEB-4C38-C477765EAA88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2FAF660-5A70-DCC4-8ADE-B6E008BE3CE9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77572FDE-B33E-7487-AFAD-0F337F16747D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7562BF2E-D2EB-A14A-42C0-A2DBC4745320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2296ACB-2D5E-0119-EBB7-72DFCB615525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76647B36-D54F-189D-B7A7-E9C682E18190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F230CCF4-AD9B-B0AA-5073-B9481F57581F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1513DE6-F605-1318-A03F-2DB8C569BF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1301D54-EFB1-AF96-3329-E8DB10DF8C04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EC48FD7-DDF1-0402-7A54-720C699B30FF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89B13C6-1AF0-92DE-CBEF-A445A7BAAED5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365F1FD-AE35-9FED-0445-503882E5E555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ED97D33-D4E0-4427-12EC-DB7AFAF371CA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A940539-BBDB-69CC-0B87-2B09D2C9CEF2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6E5197B-8FE6-167E-3B91-3F2B898664C3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8E75DF2-024D-D213-8A8C-FE63CE8D1B4C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7F38D12-CD5C-7EF4-9FF4-B4D2F17806B4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F305849-170F-D738-93EA-610360B595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39AB7A8-A040-6574-BECB-E57E495C65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xmlns="" id="{5F0CFB5B-BE93-85DC-5079-D9A0C18CAD08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787B850-DD81-0018-2EF9-C0668F5DD81B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75005293-7E62-033C-2A16-8FD71A5EFD80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C8185898-C651-A643-73AA-8EF2EE92F764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EBCC9B23-D31D-5578-F904-BDB084117578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E8AD645-7F7A-D8B3-48CD-1A348B11B746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268586E7-5A18-0BE1-6528-8B9362111A95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4D2A8A46-4E25-B79F-BDA7-E77D52B5B22B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53EE6E24-D210-D2DB-63F9-39CD43272F08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4D66138D-A67B-AB5E-34CE-090ADD507736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CC313B30-2425-1F89-5AB6-0F5495AB5262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4801799B-5D1A-D587-834A-53D668E107FE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C940858-1E47-2E33-3B09-608A584F98B6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4CD98B18-ED25-00CE-8A11-4F0807DC4EF9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0197329E-037E-C510-028E-D1DB2EC1C5A0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F6E238C0-F6E8-4B27-BF95-82C1A753C3E2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4C13270F-20F9-52B8-91BF-941959D3C7D6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917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26171B7-7A19-3DE4-826C-30377AD2C944}"/>
              </a:ext>
            </a:extLst>
          </p:cNvPr>
          <p:cNvGrpSpPr/>
          <p:nvPr/>
        </p:nvGrpSpPr>
        <p:grpSpPr>
          <a:xfrm flipV="1">
            <a:off x="763261" y="4343603"/>
            <a:ext cx="2546044" cy="1855312"/>
            <a:chOff x="9689303" y="1578664"/>
            <a:chExt cx="1825364" cy="1330151"/>
          </a:xfrm>
          <a:solidFill>
            <a:schemeClr val="bg1">
              <a:lumMod val="95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7F16BAD0-5A6D-61D8-BBEE-FCB8B75FBBDF}"/>
                </a:ext>
              </a:extLst>
            </p:cNvPr>
            <p:cNvSpPr/>
            <p:nvPr/>
          </p:nvSpPr>
          <p:spPr>
            <a:xfrm>
              <a:off x="9689303" y="1578664"/>
              <a:ext cx="1825364" cy="1120993"/>
            </a:xfrm>
            <a:prstGeom prst="roundRect">
              <a:avLst>
                <a:gd name="adj" fmla="val 66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xmlns="" id="{4A9F3601-6383-642A-F2BD-D2FE8ADF5CCD}"/>
                </a:ext>
              </a:extLst>
            </p:cNvPr>
            <p:cNvSpPr/>
            <p:nvPr/>
          </p:nvSpPr>
          <p:spPr>
            <a:xfrm rot="10800000">
              <a:off x="10401326" y="2699657"/>
              <a:ext cx="401319" cy="2091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0CC0EF8-D4D9-E2B2-0194-62D941E8E66B}"/>
              </a:ext>
            </a:extLst>
          </p:cNvPr>
          <p:cNvGrpSpPr/>
          <p:nvPr/>
        </p:nvGrpSpPr>
        <p:grpSpPr>
          <a:xfrm>
            <a:off x="5790241" y="1525781"/>
            <a:ext cx="2546044" cy="1855312"/>
            <a:chOff x="9689303" y="1578664"/>
            <a:chExt cx="1825364" cy="1330151"/>
          </a:xfrm>
          <a:solidFill>
            <a:schemeClr val="bg1">
              <a:lumMod val="95000"/>
            </a:scheme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ACB20CDF-022B-A446-26DD-019EA5893986}"/>
                </a:ext>
              </a:extLst>
            </p:cNvPr>
            <p:cNvSpPr/>
            <p:nvPr/>
          </p:nvSpPr>
          <p:spPr>
            <a:xfrm>
              <a:off x="9689303" y="1578664"/>
              <a:ext cx="1825364" cy="1120993"/>
            </a:xfrm>
            <a:prstGeom prst="roundRect">
              <a:avLst>
                <a:gd name="adj" fmla="val 66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xmlns="" id="{8369D6AA-95DF-6BA5-7E2F-3252B85522B6}"/>
                </a:ext>
              </a:extLst>
            </p:cNvPr>
            <p:cNvSpPr/>
            <p:nvPr/>
          </p:nvSpPr>
          <p:spPr>
            <a:xfrm rot="10800000">
              <a:off x="10401326" y="2699657"/>
              <a:ext cx="401319" cy="2091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E8D9773-2F62-FBCE-001F-D3A966805B34}"/>
              </a:ext>
            </a:extLst>
          </p:cNvPr>
          <p:cNvGrpSpPr/>
          <p:nvPr/>
        </p:nvGrpSpPr>
        <p:grpSpPr>
          <a:xfrm flipV="1">
            <a:off x="7522526" y="4275423"/>
            <a:ext cx="2546044" cy="1855312"/>
            <a:chOff x="9701443" y="1578664"/>
            <a:chExt cx="1825364" cy="1330151"/>
          </a:xfrm>
          <a:solidFill>
            <a:schemeClr val="bg1">
              <a:lumMod val="95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B60F513D-8FD0-B90A-89FF-914B3B329569}"/>
                </a:ext>
              </a:extLst>
            </p:cNvPr>
            <p:cNvSpPr/>
            <p:nvPr/>
          </p:nvSpPr>
          <p:spPr>
            <a:xfrm>
              <a:off x="9701443" y="1578664"/>
              <a:ext cx="1825364" cy="1120993"/>
            </a:xfrm>
            <a:prstGeom prst="roundRect">
              <a:avLst>
                <a:gd name="adj" fmla="val 66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E5DB710A-52DA-2858-337D-EEB4C0DD1ED3}"/>
                </a:ext>
              </a:extLst>
            </p:cNvPr>
            <p:cNvSpPr/>
            <p:nvPr/>
          </p:nvSpPr>
          <p:spPr>
            <a:xfrm rot="10800000">
              <a:off x="10401326" y="2699657"/>
              <a:ext cx="401319" cy="2091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1D7A835-A256-6640-D03F-5528352FC2B2}"/>
              </a:ext>
            </a:extLst>
          </p:cNvPr>
          <p:cNvGrpSpPr/>
          <p:nvPr/>
        </p:nvGrpSpPr>
        <p:grpSpPr>
          <a:xfrm rot="5400000">
            <a:off x="5554133" y="-5554134"/>
            <a:ext cx="1083731" cy="12192003"/>
            <a:chOff x="0" y="0"/>
            <a:chExt cx="2150533" cy="68580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CD1377E8-A2B3-B8DB-42C2-77F923C48A0E}"/>
                </a:ext>
              </a:extLst>
            </p:cNvPr>
            <p:cNvSpPr/>
            <p:nvPr/>
          </p:nvSpPr>
          <p:spPr>
            <a:xfrm>
              <a:off x="440266" y="0"/>
              <a:ext cx="1710267" cy="6858000"/>
            </a:xfrm>
            <a:prstGeom prst="homePlate">
              <a:avLst>
                <a:gd name="adj" fmla="val 90594"/>
              </a:avLst>
            </a:prstGeom>
            <a:solidFill>
              <a:srgbClr val="FFCE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2100A722-EE94-8736-FFC7-9D50397F114B}"/>
                </a:ext>
              </a:extLst>
            </p:cNvPr>
            <p:cNvSpPr/>
            <p:nvPr/>
          </p:nvSpPr>
          <p:spPr>
            <a:xfrm>
              <a:off x="440266" y="0"/>
              <a:ext cx="1710267" cy="3429000"/>
            </a:xfrm>
            <a:custGeom>
              <a:avLst/>
              <a:gdLst>
                <a:gd name="connsiteX0" fmla="*/ 0 w 1710267"/>
                <a:gd name="connsiteY0" fmla="*/ 0 h 3429000"/>
                <a:gd name="connsiteX1" fmla="*/ 160868 w 1710267"/>
                <a:gd name="connsiteY1" fmla="*/ 0 h 3429000"/>
                <a:gd name="connsiteX2" fmla="*/ 1710267 w 1710267"/>
                <a:gd name="connsiteY2" fmla="*/ 3429000 h 3429000"/>
                <a:gd name="connsiteX3" fmla="*/ 0 w 1710267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0267" h="3429000">
                  <a:moveTo>
                    <a:pt x="0" y="0"/>
                  </a:moveTo>
                  <a:lnTo>
                    <a:pt x="160868" y="0"/>
                  </a:lnTo>
                  <a:lnTo>
                    <a:pt x="1710267" y="3429000"/>
                  </a:lnTo>
                  <a:lnTo>
                    <a:pt x="0" y="3429000"/>
                  </a:lnTo>
                  <a:close/>
                </a:path>
              </a:pathLst>
            </a:custGeom>
            <a:solidFill>
              <a:srgbClr val="FAB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FC6B9981-5905-ABCF-6D1C-E107A070AD29}"/>
                </a:ext>
              </a:extLst>
            </p:cNvPr>
            <p:cNvSpPr/>
            <p:nvPr/>
          </p:nvSpPr>
          <p:spPr>
            <a:xfrm>
              <a:off x="0" y="0"/>
              <a:ext cx="1168400" cy="6858000"/>
            </a:xfrm>
            <a:prstGeom prst="homePlate">
              <a:avLst/>
            </a:prstGeom>
            <a:solidFill>
              <a:srgbClr val="2B3C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0" name="Google Shape;650;p30">
            <a:extLst>
              <a:ext uri="{FF2B5EF4-FFF2-40B4-BE49-F238E27FC236}">
                <a16:creationId xmlns:a16="http://schemas.microsoft.com/office/drawing/2014/main" xmlns="" id="{20A3CA09-CC10-D1AA-568F-9E0C56CFD56C}"/>
              </a:ext>
            </a:extLst>
          </p:cNvPr>
          <p:cNvSpPr/>
          <p:nvPr/>
        </p:nvSpPr>
        <p:spPr>
          <a:xfrm flipH="1">
            <a:off x="9384726" y="3489750"/>
            <a:ext cx="1680227" cy="756405"/>
          </a:xfrm>
          <a:custGeom>
            <a:avLst/>
            <a:gdLst/>
            <a:ahLst/>
            <a:cxnLst/>
            <a:rect l="l" t="t" r="r" b="b"/>
            <a:pathLst>
              <a:path w="31945" h="14381" extrusionOk="0">
                <a:moveTo>
                  <a:pt x="12077" y="1"/>
                </a:moveTo>
                <a:cubicBezTo>
                  <a:pt x="9310" y="1"/>
                  <a:pt x="6909" y="1566"/>
                  <a:pt x="5707" y="3858"/>
                </a:cubicBezTo>
                <a:lnTo>
                  <a:pt x="2" y="3858"/>
                </a:lnTo>
                <a:lnTo>
                  <a:pt x="3051" y="7229"/>
                </a:lnTo>
                <a:lnTo>
                  <a:pt x="1" y="10600"/>
                </a:lnTo>
                <a:lnTo>
                  <a:pt x="5747" y="10600"/>
                </a:lnTo>
                <a:cubicBezTo>
                  <a:pt x="6961" y="12851"/>
                  <a:pt x="9340" y="14381"/>
                  <a:pt x="12077" y="14381"/>
                </a:cubicBezTo>
                <a:cubicBezTo>
                  <a:pt x="14814" y="14381"/>
                  <a:pt x="17194" y="12851"/>
                  <a:pt x="18409" y="10600"/>
                </a:cubicBezTo>
                <a:lnTo>
                  <a:pt x="28895" y="10600"/>
                </a:lnTo>
                <a:lnTo>
                  <a:pt x="31945" y="7229"/>
                </a:lnTo>
                <a:lnTo>
                  <a:pt x="28895" y="3858"/>
                </a:lnTo>
                <a:lnTo>
                  <a:pt x="18448" y="3858"/>
                </a:lnTo>
                <a:cubicBezTo>
                  <a:pt x="17246" y="1566"/>
                  <a:pt x="14845" y="1"/>
                  <a:pt x="12077" y="1"/>
                </a:cubicBezTo>
                <a:close/>
              </a:path>
            </a:pathLst>
          </a:custGeom>
          <a:solidFill>
            <a:srgbClr val="2B3C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651;p30">
            <a:extLst>
              <a:ext uri="{FF2B5EF4-FFF2-40B4-BE49-F238E27FC236}">
                <a16:creationId xmlns:a16="http://schemas.microsoft.com/office/drawing/2014/main" xmlns="" id="{2A18814B-FE40-1862-AB35-0DDF2C8F3489}"/>
              </a:ext>
            </a:extLst>
          </p:cNvPr>
          <p:cNvSpPr/>
          <p:nvPr/>
        </p:nvSpPr>
        <p:spPr>
          <a:xfrm flipH="1">
            <a:off x="7701332" y="3489750"/>
            <a:ext cx="1680227" cy="756405"/>
          </a:xfrm>
          <a:custGeom>
            <a:avLst/>
            <a:gdLst/>
            <a:ahLst/>
            <a:cxnLst/>
            <a:rect l="l" t="t" r="r" b="b"/>
            <a:pathLst>
              <a:path w="31945" h="14381" extrusionOk="0">
                <a:moveTo>
                  <a:pt x="12078" y="1"/>
                </a:moveTo>
                <a:cubicBezTo>
                  <a:pt x="9310" y="1"/>
                  <a:pt x="6910" y="1566"/>
                  <a:pt x="5707" y="3858"/>
                </a:cubicBezTo>
                <a:lnTo>
                  <a:pt x="1" y="3858"/>
                </a:lnTo>
                <a:lnTo>
                  <a:pt x="3051" y="7229"/>
                </a:lnTo>
                <a:lnTo>
                  <a:pt x="1" y="10600"/>
                </a:lnTo>
                <a:lnTo>
                  <a:pt x="5746" y="10600"/>
                </a:lnTo>
                <a:cubicBezTo>
                  <a:pt x="6961" y="12851"/>
                  <a:pt x="9341" y="14381"/>
                  <a:pt x="12078" y="14381"/>
                </a:cubicBezTo>
                <a:cubicBezTo>
                  <a:pt x="14815" y="14381"/>
                  <a:pt x="17195" y="12851"/>
                  <a:pt x="18409" y="10600"/>
                </a:cubicBezTo>
                <a:lnTo>
                  <a:pt x="28896" y="10600"/>
                </a:lnTo>
                <a:lnTo>
                  <a:pt x="31945" y="7229"/>
                </a:lnTo>
                <a:lnTo>
                  <a:pt x="28895" y="3858"/>
                </a:lnTo>
                <a:lnTo>
                  <a:pt x="18448" y="3858"/>
                </a:lnTo>
                <a:cubicBezTo>
                  <a:pt x="17246" y="1566"/>
                  <a:pt x="14845" y="1"/>
                  <a:pt x="12078" y="1"/>
                </a:cubicBezTo>
                <a:close/>
              </a:path>
            </a:pathLst>
          </a:custGeom>
          <a:solidFill>
            <a:srgbClr val="FFCE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652;p30">
            <a:extLst>
              <a:ext uri="{FF2B5EF4-FFF2-40B4-BE49-F238E27FC236}">
                <a16:creationId xmlns:a16="http://schemas.microsoft.com/office/drawing/2014/main" xmlns="" id="{E622E219-B8DD-186A-1048-94FB4CD0803C}"/>
              </a:ext>
            </a:extLst>
          </p:cNvPr>
          <p:cNvSpPr/>
          <p:nvPr/>
        </p:nvSpPr>
        <p:spPr>
          <a:xfrm flipH="1">
            <a:off x="6017884" y="3489750"/>
            <a:ext cx="1680227" cy="756405"/>
          </a:xfrm>
          <a:custGeom>
            <a:avLst/>
            <a:gdLst/>
            <a:ahLst/>
            <a:cxnLst/>
            <a:rect l="l" t="t" r="r" b="b"/>
            <a:pathLst>
              <a:path w="31945" h="14381" extrusionOk="0">
                <a:moveTo>
                  <a:pt x="12077" y="1"/>
                </a:moveTo>
                <a:cubicBezTo>
                  <a:pt x="9309" y="1"/>
                  <a:pt x="6908" y="1566"/>
                  <a:pt x="5707" y="3858"/>
                </a:cubicBezTo>
                <a:lnTo>
                  <a:pt x="0" y="3858"/>
                </a:lnTo>
                <a:lnTo>
                  <a:pt x="3050" y="7229"/>
                </a:lnTo>
                <a:lnTo>
                  <a:pt x="0" y="10600"/>
                </a:lnTo>
                <a:lnTo>
                  <a:pt x="5746" y="10600"/>
                </a:lnTo>
                <a:cubicBezTo>
                  <a:pt x="6960" y="12851"/>
                  <a:pt x="9340" y="14381"/>
                  <a:pt x="12077" y="14381"/>
                </a:cubicBezTo>
                <a:cubicBezTo>
                  <a:pt x="14814" y="14381"/>
                  <a:pt x="17193" y="12851"/>
                  <a:pt x="18407" y="10600"/>
                </a:cubicBezTo>
                <a:lnTo>
                  <a:pt x="28894" y="10600"/>
                </a:lnTo>
                <a:lnTo>
                  <a:pt x="31944" y="7229"/>
                </a:lnTo>
                <a:lnTo>
                  <a:pt x="28894" y="3858"/>
                </a:lnTo>
                <a:lnTo>
                  <a:pt x="18447" y="3858"/>
                </a:lnTo>
                <a:cubicBezTo>
                  <a:pt x="17245" y="1566"/>
                  <a:pt x="14845" y="1"/>
                  <a:pt x="12077" y="1"/>
                </a:cubicBezTo>
                <a:close/>
              </a:path>
            </a:pathLst>
          </a:custGeom>
          <a:solidFill>
            <a:srgbClr val="2B3C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653;p30">
            <a:extLst>
              <a:ext uri="{FF2B5EF4-FFF2-40B4-BE49-F238E27FC236}">
                <a16:creationId xmlns:a16="http://schemas.microsoft.com/office/drawing/2014/main" xmlns="" id="{9A48C277-28A8-956C-A464-286F3FBFDACB}"/>
              </a:ext>
            </a:extLst>
          </p:cNvPr>
          <p:cNvSpPr/>
          <p:nvPr/>
        </p:nvSpPr>
        <p:spPr>
          <a:xfrm flipH="1">
            <a:off x="4334543" y="3489750"/>
            <a:ext cx="1680227" cy="756405"/>
          </a:xfrm>
          <a:custGeom>
            <a:avLst/>
            <a:gdLst/>
            <a:ahLst/>
            <a:cxnLst/>
            <a:rect l="l" t="t" r="r" b="b"/>
            <a:pathLst>
              <a:path w="31945" h="14381" extrusionOk="0">
                <a:moveTo>
                  <a:pt x="12077" y="1"/>
                </a:moveTo>
                <a:cubicBezTo>
                  <a:pt x="9310" y="1"/>
                  <a:pt x="6909" y="1566"/>
                  <a:pt x="5707" y="3858"/>
                </a:cubicBezTo>
                <a:lnTo>
                  <a:pt x="1" y="3858"/>
                </a:lnTo>
                <a:lnTo>
                  <a:pt x="3051" y="7229"/>
                </a:lnTo>
                <a:lnTo>
                  <a:pt x="1" y="10600"/>
                </a:lnTo>
                <a:lnTo>
                  <a:pt x="5746" y="10600"/>
                </a:lnTo>
                <a:cubicBezTo>
                  <a:pt x="6960" y="12851"/>
                  <a:pt x="9340" y="14381"/>
                  <a:pt x="12077" y="14381"/>
                </a:cubicBezTo>
                <a:cubicBezTo>
                  <a:pt x="14814" y="14381"/>
                  <a:pt x="17194" y="12851"/>
                  <a:pt x="18409" y="10600"/>
                </a:cubicBezTo>
                <a:lnTo>
                  <a:pt x="28895" y="10600"/>
                </a:lnTo>
                <a:lnTo>
                  <a:pt x="31945" y="7229"/>
                </a:lnTo>
                <a:lnTo>
                  <a:pt x="28895" y="3858"/>
                </a:lnTo>
                <a:lnTo>
                  <a:pt x="18448" y="3858"/>
                </a:lnTo>
                <a:cubicBezTo>
                  <a:pt x="17246" y="1566"/>
                  <a:pt x="14845" y="1"/>
                  <a:pt x="12077" y="1"/>
                </a:cubicBezTo>
                <a:close/>
              </a:path>
            </a:pathLst>
          </a:custGeom>
          <a:solidFill>
            <a:srgbClr val="FFCE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654;p30">
            <a:extLst>
              <a:ext uri="{FF2B5EF4-FFF2-40B4-BE49-F238E27FC236}">
                <a16:creationId xmlns:a16="http://schemas.microsoft.com/office/drawing/2014/main" xmlns="" id="{6CF4D772-0EC9-EE98-B99A-68D910F245A7}"/>
              </a:ext>
            </a:extLst>
          </p:cNvPr>
          <p:cNvSpPr/>
          <p:nvPr/>
        </p:nvSpPr>
        <p:spPr>
          <a:xfrm flipH="1">
            <a:off x="2651148" y="3489750"/>
            <a:ext cx="1680227" cy="756405"/>
          </a:xfrm>
          <a:custGeom>
            <a:avLst/>
            <a:gdLst/>
            <a:ahLst/>
            <a:cxnLst/>
            <a:rect l="l" t="t" r="r" b="b"/>
            <a:pathLst>
              <a:path w="31945" h="14381" extrusionOk="0">
                <a:moveTo>
                  <a:pt x="12078" y="1"/>
                </a:moveTo>
                <a:cubicBezTo>
                  <a:pt x="9310" y="1"/>
                  <a:pt x="6908" y="1566"/>
                  <a:pt x="5707" y="3858"/>
                </a:cubicBezTo>
                <a:lnTo>
                  <a:pt x="1" y="3858"/>
                </a:lnTo>
                <a:lnTo>
                  <a:pt x="3051" y="7229"/>
                </a:lnTo>
                <a:lnTo>
                  <a:pt x="1" y="10600"/>
                </a:lnTo>
                <a:lnTo>
                  <a:pt x="5746" y="10600"/>
                </a:lnTo>
                <a:cubicBezTo>
                  <a:pt x="6961" y="12851"/>
                  <a:pt x="9341" y="14381"/>
                  <a:pt x="12078" y="14381"/>
                </a:cubicBezTo>
                <a:cubicBezTo>
                  <a:pt x="14815" y="14381"/>
                  <a:pt x="17194" y="12851"/>
                  <a:pt x="18409" y="10600"/>
                </a:cubicBezTo>
                <a:lnTo>
                  <a:pt x="28895" y="10600"/>
                </a:lnTo>
                <a:lnTo>
                  <a:pt x="31945" y="7229"/>
                </a:lnTo>
                <a:lnTo>
                  <a:pt x="28895" y="3858"/>
                </a:lnTo>
                <a:lnTo>
                  <a:pt x="18448" y="3858"/>
                </a:lnTo>
                <a:cubicBezTo>
                  <a:pt x="17246" y="1566"/>
                  <a:pt x="14845" y="1"/>
                  <a:pt x="12078" y="1"/>
                </a:cubicBezTo>
                <a:close/>
              </a:path>
            </a:pathLst>
          </a:custGeom>
          <a:solidFill>
            <a:srgbClr val="2B3C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655;p30">
            <a:extLst>
              <a:ext uri="{FF2B5EF4-FFF2-40B4-BE49-F238E27FC236}">
                <a16:creationId xmlns:a16="http://schemas.microsoft.com/office/drawing/2014/main" xmlns="" id="{DD0928D4-77DA-FA93-5DD9-83C571C9B57A}"/>
              </a:ext>
            </a:extLst>
          </p:cNvPr>
          <p:cNvSpPr/>
          <p:nvPr/>
        </p:nvSpPr>
        <p:spPr>
          <a:xfrm flipH="1">
            <a:off x="10139824" y="3577690"/>
            <a:ext cx="577100" cy="577100"/>
          </a:xfrm>
          <a:custGeom>
            <a:avLst/>
            <a:gdLst/>
            <a:ahLst/>
            <a:cxnLst/>
            <a:rect l="l" t="t" r="r" b="b"/>
            <a:pathLst>
              <a:path w="10972" h="10972" extrusionOk="0">
                <a:moveTo>
                  <a:pt x="5486" y="1"/>
                </a:moveTo>
                <a:cubicBezTo>
                  <a:pt x="4032" y="1"/>
                  <a:pt x="2636" y="579"/>
                  <a:pt x="1608" y="1607"/>
                </a:cubicBezTo>
                <a:cubicBezTo>
                  <a:pt x="579" y="2637"/>
                  <a:pt x="1" y="4031"/>
                  <a:pt x="1" y="5486"/>
                </a:cubicBezTo>
                <a:cubicBezTo>
                  <a:pt x="1" y="6941"/>
                  <a:pt x="579" y="8336"/>
                  <a:pt x="1608" y="9365"/>
                </a:cubicBezTo>
                <a:cubicBezTo>
                  <a:pt x="2636" y="10393"/>
                  <a:pt x="4032" y="10971"/>
                  <a:pt x="5486" y="10971"/>
                </a:cubicBezTo>
                <a:cubicBezTo>
                  <a:pt x="6941" y="10971"/>
                  <a:pt x="8337" y="10393"/>
                  <a:pt x="9365" y="9365"/>
                </a:cubicBezTo>
                <a:cubicBezTo>
                  <a:pt x="10394" y="8336"/>
                  <a:pt x="10971" y="6941"/>
                  <a:pt x="10971" y="5486"/>
                </a:cubicBezTo>
                <a:cubicBezTo>
                  <a:pt x="10971" y="4031"/>
                  <a:pt x="10394" y="2637"/>
                  <a:pt x="9365" y="1607"/>
                </a:cubicBezTo>
                <a:cubicBezTo>
                  <a:pt x="8337" y="579"/>
                  <a:pt x="6941" y="1"/>
                  <a:pt x="54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656;p30">
            <a:extLst>
              <a:ext uri="{FF2B5EF4-FFF2-40B4-BE49-F238E27FC236}">
                <a16:creationId xmlns:a16="http://schemas.microsoft.com/office/drawing/2014/main" xmlns="" id="{68C91EAF-3D2F-A175-FA2E-E7D8B8B929B4}"/>
              </a:ext>
            </a:extLst>
          </p:cNvPr>
          <p:cNvSpPr/>
          <p:nvPr/>
        </p:nvSpPr>
        <p:spPr>
          <a:xfrm flipH="1">
            <a:off x="8457376" y="3577690"/>
            <a:ext cx="577100" cy="577100"/>
          </a:xfrm>
          <a:custGeom>
            <a:avLst/>
            <a:gdLst/>
            <a:ahLst/>
            <a:cxnLst/>
            <a:rect l="l" t="t" r="r" b="b"/>
            <a:pathLst>
              <a:path w="10972" h="10972" extrusionOk="0">
                <a:moveTo>
                  <a:pt x="5486" y="1"/>
                </a:moveTo>
                <a:cubicBezTo>
                  <a:pt x="4031" y="1"/>
                  <a:pt x="2635" y="579"/>
                  <a:pt x="1607" y="1607"/>
                </a:cubicBezTo>
                <a:cubicBezTo>
                  <a:pt x="579" y="2637"/>
                  <a:pt x="1" y="4031"/>
                  <a:pt x="1" y="5486"/>
                </a:cubicBezTo>
                <a:cubicBezTo>
                  <a:pt x="1" y="6941"/>
                  <a:pt x="579" y="8337"/>
                  <a:pt x="1607" y="9365"/>
                </a:cubicBezTo>
                <a:cubicBezTo>
                  <a:pt x="2635" y="10393"/>
                  <a:pt x="4031" y="10971"/>
                  <a:pt x="5486" y="10971"/>
                </a:cubicBezTo>
                <a:cubicBezTo>
                  <a:pt x="6941" y="10971"/>
                  <a:pt x="8335" y="10393"/>
                  <a:pt x="9365" y="9365"/>
                </a:cubicBezTo>
                <a:cubicBezTo>
                  <a:pt x="10393" y="8337"/>
                  <a:pt x="10971" y="6941"/>
                  <a:pt x="10971" y="5486"/>
                </a:cubicBezTo>
                <a:cubicBezTo>
                  <a:pt x="10971" y="4031"/>
                  <a:pt x="10393" y="2637"/>
                  <a:pt x="9365" y="1607"/>
                </a:cubicBezTo>
                <a:cubicBezTo>
                  <a:pt x="8335" y="579"/>
                  <a:pt x="6941" y="1"/>
                  <a:pt x="54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657;p30">
            <a:extLst>
              <a:ext uri="{FF2B5EF4-FFF2-40B4-BE49-F238E27FC236}">
                <a16:creationId xmlns:a16="http://schemas.microsoft.com/office/drawing/2014/main" xmlns="" id="{74209FEB-034C-5B74-3EA4-0BCDDED7BFB5}"/>
              </a:ext>
            </a:extLst>
          </p:cNvPr>
          <p:cNvSpPr/>
          <p:nvPr/>
        </p:nvSpPr>
        <p:spPr>
          <a:xfrm flipH="1">
            <a:off x="6774981" y="3577690"/>
            <a:ext cx="577100" cy="577100"/>
          </a:xfrm>
          <a:custGeom>
            <a:avLst/>
            <a:gdLst/>
            <a:ahLst/>
            <a:cxnLst/>
            <a:rect l="l" t="t" r="r" b="b"/>
            <a:pathLst>
              <a:path w="10972" h="10972" extrusionOk="0">
                <a:moveTo>
                  <a:pt x="5486" y="1"/>
                </a:moveTo>
                <a:cubicBezTo>
                  <a:pt x="4032" y="1"/>
                  <a:pt x="2636" y="579"/>
                  <a:pt x="1608" y="1608"/>
                </a:cubicBezTo>
                <a:cubicBezTo>
                  <a:pt x="579" y="2637"/>
                  <a:pt x="0" y="4032"/>
                  <a:pt x="0" y="5486"/>
                </a:cubicBezTo>
                <a:cubicBezTo>
                  <a:pt x="0" y="6941"/>
                  <a:pt x="579" y="8337"/>
                  <a:pt x="1608" y="9365"/>
                </a:cubicBezTo>
                <a:cubicBezTo>
                  <a:pt x="2636" y="10394"/>
                  <a:pt x="4032" y="10971"/>
                  <a:pt x="5486" y="10971"/>
                </a:cubicBezTo>
                <a:cubicBezTo>
                  <a:pt x="6941" y="10971"/>
                  <a:pt x="8336" y="10394"/>
                  <a:pt x="9365" y="9365"/>
                </a:cubicBezTo>
                <a:cubicBezTo>
                  <a:pt x="10393" y="8337"/>
                  <a:pt x="10971" y="6941"/>
                  <a:pt x="10971" y="5486"/>
                </a:cubicBezTo>
                <a:cubicBezTo>
                  <a:pt x="10971" y="4032"/>
                  <a:pt x="10393" y="2637"/>
                  <a:pt x="9365" y="1608"/>
                </a:cubicBezTo>
                <a:cubicBezTo>
                  <a:pt x="8336" y="579"/>
                  <a:pt x="6941" y="1"/>
                  <a:pt x="54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658;p30">
            <a:extLst>
              <a:ext uri="{FF2B5EF4-FFF2-40B4-BE49-F238E27FC236}">
                <a16:creationId xmlns:a16="http://schemas.microsoft.com/office/drawing/2014/main" xmlns="" id="{602DECAC-1325-F4A2-AE8D-47806D1D86BD}"/>
              </a:ext>
            </a:extLst>
          </p:cNvPr>
          <p:cNvSpPr/>
          <p:nvPr/>
        </p:nvSpPr>
        <p:spPr>
          <a:xfrm flipH="1">
            <a:off x="5092586" y="3577743"/>
            <a:ext cx="577047" cy="577100"/>
          </a:xfrm>
          <a:custGeom>
            <a:avLst/>
            <a:gdLst/>
            <a:ahLst/>
            <a:cxnLst/>
            <a:rect l="l" t="t" r="r" b="b"/>
            <a:pathLst>
              <a:path w="10971" h="10972" extrusionOk="0">
                <a:moveTo>
                  <a:pt x="5486" y="1"/>
                </a:moveTo>
                <a:cubicBezTo>
                  <a:pt x="4031" y="1"/>
                  <a:pt x="2635" y="579"/>
                  <a:pt x="1607" y="1607"/>
                </a:cubicBezTo>
                <a:cubicBezTo>
                  <a:pt x="578" y="2636"/>
                  <a:pt x="0" y="4031"/>
                  <a:pt x="0" y="5486"/>
                </a:cubicBezTo>
                <a:cubicBezTo>
                  <a:pt x="0" y="6940"/>
                  <a:pt x="578" y="8336"/>
                  <a:pt x="1607" y="9364"/>
                </a:cubicBezTo>
                <a:cubicBezTo>
                  <a:pt x="2635" y="10393"/>
                  <a:pt x="4031" y="10971"/>
                  <a:pt x="5486" y="10971"/>
                </a:cubicBezTo>
                <a:cubicBezTo>
                  <a:pt x="6941" y="10971"/>
                  <a:pt x="8335" y="10393"/>
                  <a:pt x="9365" y="9364"/>
                </a:cubicBezTo>
                <a:cubicBezTo>
                  <a:pt x="10393" y="8336"/>
                  <a:pt x="10971" y="6940"/>
                  <a:pt x="10971" y="5486"/>
                </a:cubicBezTo>
                <a:cubicBezTo>
                  <a:pt x="10971" y="4031"/>
                  <a:pt x="10393" y="2636"/>
                  <a:pt x="9365" y="1607"/>
                </a:cubicBezTo>
                <a:cubicBezTo>
                  <a:pt x="8335" y="579"/>
                  <a:pt x="6941" y="1"/>
                  <a:pt x="54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659;p30">
            <a:extLst>
              <a:ext uri="{FF2B5EF4-FFF2-40B4-BE49-F238E27FC236}">
                <a16:creationId xmlns:a16="http://schemas.microsoft.com/office/drawing/2014/main" xmlns="" id="{23A12542-6535-39D4-353C-16AE5A9889A3}"/>
              </a:ext>
            </a:extLst>
          </p:cNvPr>
          <p:cNvSpPr/>
          <p:nvPr/>
        </p:nvSpPr>
        <p:spPr>
          <a:xfrm flipH="1">
            <a:off x="3410191" y="3577743"/>
            <a:ext cx="577047" cy="577100"/>
          </a:xfrm>
          <a:custGeom>
            <a:avLst/>
            <a:gdLst/>
            <a:ahLst/>
            <a:cxnLst/>
            <a:rect l="l" t="t" r="r" b="b"/>
            <a:pathLst>
              <a:path w="10971" h="10972" extrusionOk="0">
                <a:moveTo>
                  <a:pt x="5486" y="1"/>
                </a:moveTo>
                <a:cubicBezTo>
                  <a:pt x="4031" y="1"/>
                  <a:pt x="2636" y="579"/>
                  <a:pt x="1607" y="1607"/>
                </a:cubicBezTo>
                <a:cubicBezTo>
                  <a:pt x="578" y="2637"/>
                  <a:pt x="0" y="4031"/>
                  <a:pt x="0" y="5486"/>
                </a:cubicBezTo>
                <a:cubicBezTo>
                  <a:pt x="0" y="6941"/>
                  <a:pt x="578" y="8336"/>
                  <a:pt x="1607" y="9365"/>
                </a:cubicBezTo>
                <a:cubicBezTo>
                  <a:pt x="2636" y="10393"/>
                  <a:pt x="4031" y="10971"/>
                  <a:pt x="5486" y="10971"/>
                </a:cubicBezTo>
                <a:cubicBezTo>
                  <a:pt x="6940" y="10971"/>
                  <a:pt x="8336" y="10393"/>
                  <a:pt x="9364" y="9365"/>
                </a:cubicBezTo>
                <a:cubicBezTo>
                  <a:pt x="10393" y="8336"/>
                  <a:pt x="10971" y="6941"/>
                  <a:pt x="10971" y="5486"/>
                </a:cubicBezTo>
                <a:cubicBezTo>
                  <a:pt x="10971" y="4031"/>
                  <a:pt x="10393" y="2637"/>
                  <a:pt x="9364" y="1607"/>
                </a:cubicBezTo>
                <a:cubicBezTo>
                  <a:pt x="8336" y="579"/>
                  <a:pt x="6940" y="1"/>
                  <a:pt x="54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665;p30">
            <a:extLst>
              <a:ext uri="{FF2B5EF4-FFF2-40B4-BE49-F238E27FC236}">
                <a16:creationId xmlns:a16="http://schemas.microsoft.com/office/drawing/2014/main" xmlns="" id="{55124EA5-B243-84B2-CDC0-CD4062481627}"/>
              </a:ext>
            </a:extLst>
          </p:cNvPr>
          <p:cNvSpPr txBox="1"/>
          <p:nvPr/>
        </p:nvSpPr>
        <p:spPr>
          <a:xfrm flipH="1">
            <a:off x="3274086" y="3573205"/>
            <a:ext cx="8514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5</a:t>
            </a:r>
            <a:endParaRPr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  <p:sp>
        <p:nvSpPr>
          <p:cNvPr id="26" name="Google Shape;666;p30">
            <a:extLst>
              <a:ext uri="{FF2B5EF4-FFF2-40B4-BE49-F238E27FC236}">
                <a16:creationId xmlns:a16="http://schemas.microsoft.com/office/drawing/2014/main" xmlns="" id="{CF3BCDE6-C0EC-F0BB-2AF6-A7433E020F36}"/>
              </a:ext>
            </a:extLst>
          </p:cNvPr>
          <p:cNvSpPr txBox="1"/>
          <p:nvPr/>
        </p:nvSpPr>
        <p:spPr>
          <a:xfrm flipH="1">
            <a:off x="4938841" y="3573205"/>
            <a:ext cx="8514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4</a:t>
            </a:r>
            <a:endParaRPr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  <p:sp>
        <p:nvSpPr>
          <p:cNvPr id="27" name="Google Shape;667;p30">
            <a:extLst>
              <a:ext uri="{FF2B5EF4-FFF2-40B4-BE49-F238E27FC236}">
                <a16:creationId xmlns:a16="http://schemas.microsoft.com/office/drawing/2014/main" xmlns="" id="{1DE68FE9-BBA1-C90E-EA7C-278D62FA81BD}"/>
              </a:ext>
            </a:extLst>
          </p:cNvPr>
          <p:cNvSpPr txBox="1"/>
          <p:nvPr/>
        </p:nvSpPr>
        <p:spPr>
          <a:xfrm flipH="1">
            <a:off x="9989578" y="3573205"/>
            <a:ext cx="8514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1</a:t>
            </a:r>
            <a:endParaRPr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  <p:sp>
        <p:nvSpPr>
          <p:cNvPr id="28" name="Google Shape;668;p30">
            <a:extLst>
              <a:ext uri="{FF2B5EF4-FFF2-40B4-BE49-F238E27FC236}">
                <a16:creationId xmlns:a16="http://schemas.microsoft.com/office/drawing/2014/main" xmlns="" id="{6B546231-3F88-664B-0CD8-0FCC3C2D3D47}"/>
              </a:ext>
            </a:extLst>
          </p:cNvPr>
          <p:cNvSpPr txBox="1"/>
          <p:nvPr/>
        </p:nvSpPr>
        <p:spPr>
          <a:xfrm flipH="1">
            <a:off x="8319049" y="3573205"/>
            <a:ext cx="8514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2</a:t>
            </a:r>
            <a:endParaRPr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  <p:sp>
        <p:nvSpPr>
          <p:cNvPr id="29" name="Google Shape;669;p30">
            <a:extLst>
              <a:ext uri="{FF2B5EF4-FFF2-40B4-BE49-F238E27FC236}">
                <a16:creationId xmlns:a16="http://schemas.microsoft.com/office/drawing/2014/main" xmlns="" id="{BBB94B80-2D7F-4C12-2338-8F069B1031E3}"/>
              </a:ext>
            </a:extLst>
          </p:cNvPr>
          <p:cNvSpPr txBox="1"/>
          <p:nvPr/>
        </p:nvSpPr>
        <p:spPr>
          <a:xfrm flipH="1">
            <a:off x="6645113" y="3573205"/>
            <a:ext cx="8514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3</a:t>
            </a:r>
            <a:endParaRPr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  <p:sp>
        <p:nvSpPr>
          <p:cNvPr id="41" name="Google Shape;659;p30">
            <a:extLst>
              <a:ext uri="{FF2B5EF4-FFF2-40B4-BE49-F238E27FC236}">
                <a16:creationId xmlns:a16="http://schemas.microsoft.com/office/drawing/2014/main" xmlns="" id="{FAE47ED3-B27C-A49E-EC1B-8C603FBCD42E}"/>
              </a:ext>
            </a:extLst>
          </p:cNvPr>
          <p:cNvSpPr/>
          <p:nvPr/>
        </p:nvSpPr>
        <p:spPr>
          <a:xfrm flipH="1">
            <a:off x="1747421" y="3577743"/>
            <a:ext cx="577047" cy="577100"/>
          </a:xfrm>
          <a:custGeom>
            <a:avLst/>
            <a:gdLst/>
            <a:ahLst/>
            <a:cxnLst/>
            <a:rect l="l" t="t" r="r" b="b"/>
            <a:pathLst>
              <a:path w="10971" h="10972" extrusionOk="0">
                <a:moveTo>
                  <a:pt x="5486" y="1"/>
                </a:moveTo>
                <a:cubicBezTo>
                  <a:pt x="4031" y="1"/>
                  <a:pt x="2636" y="579"/>
                  <a:pt x="1607" y="1607"/>
                </a:cubicBezTo>
                <a:cubicBezTo>
                  <a:pt x="578" y="2637"/>
                  <a:pt x="0" y="4031"/>
                  <a:pt x="0" y="5486"/>
                </a:cubicBezTo>
                <a:cubicBezTo>
                  <a:pt x="0" y="6941"/>
                  <a:pt x="578" y="8336"/>
                  <a:pt x="1607" y="9365"/>
                </a:cubicBezTo>
                <a:cubicBezTo>
                  <a:pt x="2636" y="10393"/>
                  <a:pt x="4031" y="10971"/>
                  <a:pt x="5486" y="10971"/>
                </a:cubicBezTo>
                <a:cubicBezTo>
                  <a:pt x="6940" y="10971"/>
                  <a:pt x="8336" y="10393"/>
                  <a:pt x="9364" y="9365"/>
                </a:cubicBezTo>
                <a:cubicBezTo>
                  <a:pt x="10393" y="8336"/>
                  <a:pt x="10971" y="6941"/>
                  <a:pt x="10971" y="5486"/>
                </a:cubicBezTo>
                <a:cubicBezTo>
                  <a:pt x="10971" y="4031"/>
                  <a:pt x="10393" y="2637"/>
                  <a:pt x="9364" y="1607"/>
                </a:cubicBezTo>
                <a:cubicBezTo>
                  <a:pt x="8336" y="579"/>
                  <a:pt x="6940" y="1"/>
                  <a:pt x="54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DF94544A-2DCA-D2C1-BF73-4E43C0EC68BF}"/>
              </a:ext>
            </a:extLst>
          </p:cNvPr>
          <p:cNvGrpSpPr/>
          <p:nvPr/>
        </p:nvGrpSpPr>
        <p:grpSpPr>
          <a:xfrm>
            <a:off x="9142256" y="1509355"/>
            <a:ext cx="2546044" cy="1855312"/>
            <a:chOff x="9689303" y="1578664"/>
            <a:chExt cx="1825364" cy="1330151"/>
          </a:xfrm>
          <a:solidFill>
            <a:schemeClr val="bg1">
              <a:lumMod val="95000"/>
            </a:schemeClr>
          </a:solidFill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22069333-CA40-EE5F-F6B0-90FFB5A98665}"/>
                </a:ext>
              </a:extLst>
            </p:cNvPr>
            <p:cNvSpPr/>
            <p:nvPr/>
          </p:nvSpPr>
          <p:spPr>
            <a:xfrm>
              <a:off x="9689303" y="1578664"/>
              <a:ext cx="1825364" cy="1120993"/>
            </a:xfrm>
            <a:prstGeom prst="roundRect">
              <a:avLst>
                <a:gd name="adj" fmla="val 66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xmlns="" id="{B0DC8AC1-2B0A-C488-B078-87E79F03A961}"/>
                </a:ext>
              </a:extLst>
            </p:cNvPr>
            <p:cNvSpPr/>
            <p:nvPr/>
          </p:nvSpPr>
          <p:spPr>
            <a:xfrm rot="10800000">
              <a:off x="10401326" y="2699657"/>
              <a:ext cx="401319" cy="2091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B11CBA07-96B2-28F0-2B34-EF78CA820CEE}"/>
              </a:ext>
            </a:extLst>
          </p:cNvPr>
          <p:cNvGrpSpPr/>
          <p:nvPr/>
        </p:nvGrpSpPr>
        <p:grpSpPr>
          <a:xfrm>
            <a:off x="2449130" y="1509355"/>
            <a:ext cx="2546044" cy="1855312"/>
            <a:chOff x="9689303" y="1578664"/>
            <a:chExt cx="1825364" cy="1330151"/>
          </a:xfrm>
          <a:solidFill>
            <a:schemeClr val="bg1">
              <a:lumMod val="95000"/>
            </a:schemeClr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AD8E1525-106F-B4B6-3F58-D0633240F286}"/>
                </a:ext>
              </a:extLst>
            </p:cNvPr>
            <p:cNvSpPr/>
            <p:nvPr/>
          </p:nvSpPr>
          <p:spPr>
            <a:xfrm>
              <a:off x="9689303" y="1578664"/>
              <a:ext cx="1825364" cy="1120993"/>
            </a:xfrm>
            <a:prstGeom prst="roundRect">
              <a:avLst>
                <a:gd name="adj" fmla="val 66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xmlns="" id="{77EC77E3-3CA8-F5A4-0F8F-EBD72880DCAF}"/>
                </a:ext>
              </a:extLst>
            </p:cNvPr>
            <p:cNvSpPr/>
            <p:nvPr/>
          </p:nvSpPr>
          <p:spPr>
            <a:xfrm rot="10800000">
              <a:off x="10401326" y="2699657"/>
              <a:ext cx="401319" cy="2091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3C10D7CB-DCC1-331A-ADFB-E34562F11B9F}"/>
              </a:ext>
            </a:extLst>
          </p:cNvPr>
          <p:cNvGrpSpPr/>
          <p:nvPr/>
        </p:nvGrpSpPr>
        <p:grpSpPr>
          <a:xfrm flipV="1">
            <a:off x="4091519" y="4371238"/>
            <a:ext cx="2546044" cy="1855312"/>
            <a:chOff x="9689303" y="1578664"/>
            <a:chExt cx="1825364" cy="1330151"/>
          </a:xfrm>
          <a:solidFill>
            <a:schemeClr val="bg1">
              <a:lumMod val="95000"/>
            </a:schemeClr>
          </a:solidFill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BE221B37-9825-9116-399C-739570D41160}"/>
                </a:ext>
              </a:extLst>
            </p:cNvPr>
            <p:cNvSpPr/>
            <p:nvPr/>
          </p:nvSpPr>
          <p:spPr>
            <a:xfrm>
              <a:off x="9689303" y="1578664"/>
              <a:ext cx="1825364" cy="1120993"/>
            </a:xfrm>
            <a:prstGeom prst="roundRect">
              <a:avLst>
                <a:gd name="adj" fmla="val 66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xmlns="" id="{5AB2ABC8-1D14-ACD0-8388-550DCFD5E972}"/>
                </a:ext>
              </a:extLst>
            </p:cNvPr>
            <p:cNvSpPr/>
            <p:nvPr/>
          </p:nvSpPr>
          <p:spPr>
            <a:xfrm rot="10800000">
              <a:off x="10401326" y="2699657"/>
              <a:ext cx="401319" cy="2091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187E9FFA-06DB-3EC2-F113-4055E192928D}"/>
              </a:ext>
            </a:extLst>
          </p:cNvPr>
          <p:cNvSpPr/>
          <p:nvPr/>
        </p:nvSpPr>
        <p:spPr>
          <a:xfrm>
            <a:off x="112291" y="6652174"/>
            <a:ext cx="12192003" cy="221866"/>
          </a:xfrm>
          <a:prstGeom prst="rect">
            <a:avLst/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mc:AlternateContent xmlns:mc="http://schemas.openxmlformats.org/markup-compatibility/2006">
        <mc:Choice xmlns:psez="http://schemas.microsoft.com/office/powerpoint/2016/sectionzoom" xmlns="" Requires="psez">
          <p:graphicFrame>
            <p:nvGraphicFramePr>
              <p:cNvPr id="65" name="Section Zoom 64">
                <a:extLst>
                  <a:ext uri="{FF2B5EF4-FFF2-40B4-BE49-F238E27FC236}">
                    <a16:creationId xmlns:a16="http://schemas.microsoft.com/office/drawing/2014/main" id="{07232651-94DD-F719-D3C6-F03B8CDF7E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6248553"/>
                  </p:ext>
                </p:extLst>
              </p:nvPr>
            </p:nvGraphicFramePr>
            <p:xfrm>
              <a:off x="9337503" y="1694071"/>
              <a:ext cx="2155550" cy="1212496"/>
            </p:xfrm>
            <a:graphic>
              <a:graphicData uri="http://schemas.microsoft.com/office/powerpoint/2016/sectionzoom">
                <psez:sectionZm>
                  <psez:sectionZmObj sectionId="{064EB1F8-591A-4BF7-8DFC-1FC393A37809}">
                    <psez:zmPr id="{647F3297-9092-46B0-81B5-758AF289F754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55550" cy="1212496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2B3C82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65" name="Section Zoom 6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xmlns="" id="{07232651-94DD-F719-D3C6-F03B8CDF7E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37503" y="1694071"/>
                <a:ext cx="2155550" cy="1212496"/>
              </a:xfrm>
              <a:prstGeom prst="rect">
                <a:avLst/>
              </a:prstGeom>
              <a:ln w="3175">
                <a:solidFill>
                  <a:srgbClr val="2B3C82"/>
                </a:solidFill>
              </a:ln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xmlns="" Requires="psez">
          <p:graphicFrame>
            <p:nvGraphicFramePr>
              <p:cNvPr id="69" name="Section Zoom 68">
                <a:extLst>
                  <a:ext uri="{FF2B5EF4-FFF2-40B4-BE49-F238E27FC236}">
                    <a16:creationId xmlns:a16="http://schemas.microsoft.com/office/drawing/2014/main" id="{CB4748B2-3B78-9E94-7ACB-637252E7FA3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53392828"/>
                  </p:ext>
                </p:extLst>
              </p:nvPr>
            </p:nvGraphicFramePr>
            <p:xfrm>
              <a:off x="7697075" y="4747245"/>
              <a:ext cx="2155550" cy="1212496"/>
            </p:xfrm>
            <a:graphic>
              <a:graphicData uri="http://schemas.microsoft.com/office/powerpoint/2016/sectionzoom">
                <psez:sectionZm>
                  <psez:sectionZmObj sectionId="{8EDDFAC2-FD70-471C-8840-35E488F03F91}">
                    <psez:zmPr id="{2F129238-279A-47C9-947C-AF7236886A49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55550" cy="1212496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2B3C82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69" name="Section Zoom 6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id="{CB4748B2-3B78-9E94-7ACB-637252E7FA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97075" y="4747245"/>
                <a:ext cx="2155550" cy="1212496"/>
              </a:xfrm>
              <a:prstGeom prst="rect">
                <a:avLst/>
              </a:prstGeom>
              <a:ln w="3175">
                <a:solidFill>
                  <a:srgbClr val="2B3C82"/>
                </a:solidFill>
              </a:ln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xmlns="" Requires="psez">
          <p:graphicFrame>
            <p:nvGraphicFramePr>
              <p:cNvPr id="71" name="Section Zoom 70">
                <a:extLst>
                  <a:ext uri="{FF2B5EF4-FFF2-40B4-BE49-F238E27FC236}">
                    <a16:creationId xmlns:a16="http://schemas.microsoft.com/office/drawing/2014/main" id="{5F0BD16E-D361-E5A4-0E50-5599D35439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06870769"/>
                  </p:ext>
                </p:extLst>
              </p:nvPr>
            </p:nvGraphicFramePr>
            <p:xfrm>
              <a:off x="5977624" y="1670705"/>
              <a:ext cx="2155550" cy="1212496"/>
            </p:xfrm>
            <a:graphic>
              <a:graphicData uri="http://schemas.microsoft.com/office/powerpoint/2016/sectionzoom">
                <psez:sectionZm>
                  <psez:sectionZmObj sectionId="{A2B1CBF5-A195-4041-9FA9-346E1EC89708}">
                    <psez:zmPr id="{7D523604-43EA-4AE0-AE92-7D13F6650806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55550" cy="1212496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2B3C82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71" name="Section Zoom 7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xmlns="" id="{5F0BD16E-D361-E5A4-0E50-5599D35439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77624" y="1670705"/>
                <a:ext cx="2155550" cy="1212496"/>
              </a:xfrm>
              <a:prstGeom prst="rect">
                <a:avLst/>
              </a:prstGeom>
              <a:ln w="3175">
                <a:solidFill>
                  <a:srgbClr val="2B3C82"/>
                </a:solidFill>
              </a:ln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xmlns="" Requires="psez">
          <p:graphicFrame>
            <p:nvGraphicFramePr>
              <p:cNvPr id="73" name="Section Zoom 72">
                <a:extLst>
                  <a:ext uri="{FF2B5EF4-FFF2-40B4-BE49-F238E27FC236}">
                    <a16:creationId xmlns:a16="http://schemas.microsoft.com/office/drawing/2014/main" id="{53701CE2-0122-C904-7544-3EBCB877FE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7242148"/>
                  </p:ext>
                </p:extLst>
              </p:nvPr>
            </p:nvGraphicFramePr>
            <p:xfrm>
              <a:off x="4303334" y="4833451"/>
              <a:ext cx="2155550" cy="1212496"/>
            </p:xfrm>
            <a:graphic>
              <a:graphicData uri="http://schemas.microsoft.com/office/powerpoint/2016/sectionzoom">
                <psez:sectionZm>
                  <psez:sectionZmObj sectionId="{55532B2E-949C-494B-B846-6E98FBBDA5EB}">
                    <psez:zmPr id="{052A531B-3E75-4EA0-A705-C26C48F5C204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55550" cy="1212496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2B3C82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73" name="Section Zoom 7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xmlns="" id="{53701CE2-0122-C904-7544-3EBCB877FE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03334" y="4833451"/>
                <a:ext cx="2155550" cy="1212496"/>
              </a:xfrm>
              <a:prstGeom prst="rect">
                <a:avLst/>
              </a:prstGeom>
              <a:ln w="3175">
                <a:solidFill>
                  <a:srgbClr val="2B3C82"/>
                </a:solidFill>
              </a:ln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xmlns="" Requires="psez">
          <p:graphicFrame>
            <p:nvGraphicFramePr>
              <p:cNvPr id="75" name="Section Zoom 74">
                <a:extLst>
                  <a:ext uri="{FF2B5EF4-FFF2-40B4-BE49-F238E27FC236}">
                    <a16:creationId xmlns:a16="http://schemas.microsoft.com/office/drawing/2014/main" id="{361900D0-81AA-E2F2-E862-7E41F09022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6340301"/>
                  </p:ext>
                </p:extLst>
              </p:nvPr>
            </p:nvGraphicFramePr>
            <p:xfrm>
              <a:off x="2651148" y="1714567"/>
              <a:ext cx="2155550" cy="1212496"/>
            </p:xfrm>
            <a:graphic>
              <a:graphicData uri="http://schemas.microsoft.com/office/powerpoint/2016/sectionzoom">
                <psez:sectionZm>
                  <psez:sectionZmObj sectionId="{D176AD63-3FFB-41C6-BCF6-D6D31B95C391}">
                    <psez:zmPr id="{3F71FFB9-7F1C-4450-95F6-1BA89CE44BD2}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55550" cy="1212496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2B3C82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75" name="Section Zoom 74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xmlns="" id="{361900D0-81AA-E2F2-E862-7E41F09022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51148" y="1714567"/>
                <a:ext cx="2155550" cy="1212496"/>
              </a:xfrm>
              <a:prstGeom prst="rect">
                <a:avLst/>
              </a:prstGeom>
              <a:ln w="3175">
                <a:solidFill>
                  <a:srgbClr val="2B3C82"/>
                </a:solidFill>
              </a:ln>
            </p:spPr>
          </p:pic>
        </mc:Fallback>
      </mc:AlternateContent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1F8E16CB-0A05-067B-7F5E-510359726797}"/>
              </a:ext>
            </a:extLst>
          </p:cNvPr>
          <p:cNvSpPr/>
          <p:nvPr/>
        </p:nvSpPr>
        <p:spPr>
          <a:xfrm>
            <a:off x="4637337" y="202139"/>
            <a:ext cx="2917326" cy="59393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view of contents</a:t>
            </a:r>
          </a:p>
        </p:txBody>
      </p:sp>
      <p:sp>
        <p:nvSpPr>
          <p:cNvPr id="22" name="Google Shape;651;p30">
            <a:extLst>
              <a:ext uri="{FF2B5EF4-FFF2-40B4-BE49-F238E27FC236}">
                <a16:creationId xmlns:a16="http://schemas.microsoft.com/office/drawing/2014/main" xmlns="" id="{636F7813-3CA7-DF3C-D94E-570C7F3104D1}"/>
              </a:ext>
            </a:extLst>
          </p:cNvPr>
          <p:cNvSpPr/>
          <p:nvPr/>
        </p:nvSpPr>
        <p:spPr>
          <a:xfrm flipH="1">
            <a:off x="974137" y="3498553"/>
            <a:ext cx="1680227" cy="756405"/>
          </a:xfrm>
          <a:custGeom>
            <a:avLst/>
            <a:gdLst/>
            <a:ahLst/>
            <a:cxnLst/>
            <a:rect l="l" t="t" r="r" b="b"/>
            <a:pathLst>
              <a:path w="31945" h="14381" extrusionOk="0">
                <a:moveTo>
                  <a:pt x="12078" y="1"/>
                </a:moveTo>
                <a:cubicBezTo>
                  <a:pt x="9310" y="1"/>
                  <a:pt x="6910" y="1566"/>
                  <a:pt x="5707" y="3858"/>
                </a:cubicBezTo>
                <a:lnTo>
                  <a:pt x="1" y="3858"/>
                </a:lnTo>
                <a:lnTo>
                  <a:pt x="3051" y="7229"/>
                </a:lnTo>
                <a:lnTo>
                  <a:pt x="1" y="10600"/>
                </a:lnTo>
                <a:lnTo>
                  <a:pt x="5746" y="10600"/>
                </a:lnTo>
                <a:cubicBezTo>
                  <a:pt x="6961" y="12851"/>
                  <a:pt x="9341" y="14381"/>
                  <a:pt x="12078" y="14381"/>
                </a:cubicBezTo>
                <a:cubicBezTo>
                  <a:pt x="14815" y="14381"/>
                  <a:pt x="17195" y="12851"/>
                  <a:pt x="18409" y="10600"/>
                </a:cubicBezTo>
                <a:lnTo>
                  <a:pt x="28896" y="10600"/>
                </a:lnTo>
                <a:lnTo>
                  <a:pt x="31945" y="7229"/>
                </a:lnTo>
                <a:lnTo>
                  <a:pt x="28895" y="3858"/>
                </a:lnTo>
                <a:lnTo>
                  <a:pt x="18448" y="3858"/>
                </a:lnTo>
                <a:cubicBezTo>
                  <a:pt x="17246" y="1566"/>
                  <a:pt x="14845" y="1"/>
                  <a:pt x="12078" y="1"/>
                </a:cubicBezTo>
                <a:close/>
              </a:path>
            </a:pathLst>
          </a:custGeom>
          <a:solidFill>
            <a:srgbClr val="FFCE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656;p30">
            <a:extLst>
              <a:ext uri="{FF2B5EF4-FFF2-40B4-BE49-F238E27FC236}">
                <a16:creationId xmlns:a16="http://schemas.microsoft.com/office/drawing/2014/main" xmlns="" id="{593B0F37-C428-D058-A8F7-F544FB0A4832}"/>
              </a:ext>
            </a:extLst>
          </p:cNvPr>
          <p:cNvSpPr/>
          <p:nvPr/>
        </p:nvSpPr>
        <p:spPr>
          <a:xfrm flipH="1">
            <a:off x="1730181" y="3586493"/>
            <a:ext cx="577100" cy="577100"/>
          </a:xfrm>
          <a:custGeom>
            <a:avLst/>
            <a:gdLst/>
            <a:ahLst/>
            <a:cxnLst/>
            <a:rect l="l" t="t" r="r" b="b"/>
            <a:pathLst>
              <a:path w="10972" h="10972" extrusionOk="0">
                <a:moveTo>
                  <a:pt x="5486" y="1"/>
                </a:moveTo>
                <a:cubicBezTo>
                  <a:pt x="4031" y="1"/>
                  <a:pt x="2635" y="579"/>
                  <a:pt x="1607" y="1607"/>
                </a:cubicBezTo>
                <a:cubicBezTo>
                  <a:pt x="579" y="2637"/>
                  <a:pt x="1" y="4031"/>
                  <a:pt x="1" y="5486"/>
                </a:cubicBezTo>
                <a:cubicBezTo>
                  <a:pt x="1" y="6941"/>
                  <a:pt x="579" y="8337"/>
                  <a:pt x="1607" y="9365"/>
                </a:cubicBezTo>
                <a:cubicBezTo>
                  <a:pt x="2635" y="10393"/>
                  <a:pt x="4031" y="10971"/>
                  <a:pt x="5486" y="10971"/>
                </a:cubicBezTo>
                <a:cubicBezTo>
                  <a:pt x="6941" y="10971"/>
                  <a:pt x="8335" y="10393"/>
                  <a:pt x="9365" y="9365"/>
                </a:cubicBezTo>
                <a:cubicBezTo>
                  <a:pt x="10393" y="8337"/>
                  <a:pt x="10971" y="6941"/>
                  <a:pt x="10971" y="5486"/>
                </a:cubicBezTo>
                <a:cubicBezTo>
                  <a:pt x="10971" y="4031"/>
                  <a:pt x="10393" y="2637"/>
                  <a:pt x="9365" y="1607"/>
                </a:cubicBezTo>
                <a:cubicBezTo>
                  <a:pt x="8335" y="579"/>
                  <a:pt x="6941" y="1"/>
                  <a:pt x="54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668;p30">
            <a:extLst>
              <a:ext uri="{FF2B5EF4-FFF2-40B4-BE49-F238E27FC236}">
                <a16:creationId xmlns:a16="http://schemas.microsoft.com/office/drawing/2014/main" xmlns="" id="{47011AF8-0869-5B96-6974-419E5B8ACD0E}"/>
              </a:ext>
            </a:extLst>
          </p:cNvPr>
          <p:cNvSpPr txBox="1"/>
          <p:nvPr/>
        </p:nvSpPr>
        <p:spPr>
          <a:xfrm flipH="1">
            <a:off x="1591854" y="3582008"/>
            <a:ext cx="8514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6</a:t>
            </a:r>
            <a:endParaRPr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31" name="Slide Zoom 30">
                <a:extLst>
                  <a:ext uri="{FF2B5EF4-FFF2-40B4-BE49-F238E27FC236}">
                    <a16:creationId xmlns:a16="http://schemas.microsoft.com/office/drawing/2014/main" id="{CE5DB6AD-43D9-89F8-E6F3-9F4D5C2C68E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2670225"/>
                  </p:ext>
                </p:extLst>
              </p:nvPr>
            </p:nvGraphicFramePr>
            <p:xfrm>
              <a:off x="955595" y="4821415"/>
              <a:ext cx="2123918" cy="1162607"/>
            </p:xfrm>
            <a:graphic>
              <a:graphicData uri="http://schemas.microsoft.com/office/powerpoint/2016/slidezoom">
                <pslz:sldZm>
                  <pslz:sldZmObj sldId="1439" cId="3303131228">
                    <pslz:zmPr id="{CC1B47B2-7457-4629-B163-FE61B870F03A}" returnToParent="0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23918" cy="116260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1" name="Slide Zoom 30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xmlns="" id="{CE5DB6AD-43D9-89F8-E6F3-9F4D5C2C68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55595" y="4821415"/>
                <a:ext cx="2123918" cy="116260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677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CC8733-431B-6BF5-CD46-C501CCA1E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1FE4C1B-1ABB-4711-DF74-719E86930541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Results- Overview of Qualitative Findings – Policymakers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45A835-AB46-DBF5-C549-08793AF473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57" t="16280" r="28452" b="5375"/>
          <a:stretch/>
        </p:blipFill>
        <p:spPr>
          <a:xfrm>
            <a:off x="1959429" y="581753"/>
            <a:ext cx="5631542" cy="59496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936289F-47DF-E575-DE8B-3A871210A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819E6AAB-D3B5-0E25-6597-4970FE014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2E07031-B11E-9AED-7697-6F223F7267AF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EC0A4C4-09E1-AC7A-10DE-95FA6E99F9B2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2163318-80B7-60AD-C14F-D44904D78561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EC205020-777F-A2F2-ED4E-2CE4DB4DF178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7171F23E-38A8-2F9F-7DE2-87B3F471E174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8ABA724B-6C2C-AFD0-FD2E-C944EA7F4310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EACE874D-4824-9B7F-7AC4-2CFE3D80C891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7E957781-16B6-8E9B-0612-54CD5A6E28DC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2C1C3E7-7ABC-B151-6E0D-57EF782171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4CF8693B-BD9D-217B-DFA8-6B0867EC1E79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9CF77C12-1E68-9A68-B1AD-FABE309DD38C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4892633D-97BC-6AAF-DF0F-05F628C9CAB9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2A5BCDB-568F-298D-A77E-64E0822AC727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2DADE0B2-1DED-694A-A006-5F7ADA06F67B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0004AEBC-B9C3-FBAB-A8C6-6E820EC14E74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E7F3394A-B623-8B9E-170B-18C69335A1BF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F1E5BCD1-3BA5-1BD1-02FA-20E73307394E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B5C459BF-7436-244B-32C6-55B463B9FEF9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F11312F4-F9C9-224B-D52D-D9EE3749A197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8271C934-B3E2-58BA-82DD-FE2E13235B5A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5A26FBEC-0C52-C71C-E5D8-02E3989EBFA1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A9B9C492-6A5A-B589-5861-A0C68A0F6DBE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40A401A9-D0F6-A5A2-40A2-84925F363745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3AAE2637-3C5D-4E3C-0057-6CE565F63C9B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9571C362-46CD-EC81-702A-695B2C8EB3F5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97882BE4-14AA-E5E4-3B0B-1A400702B2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3B94DFA2-A540-F3D0-35DF-EC37D65C0A67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A1F80F66-55E4-9EF8-C50F-A2CD3B9D94AF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572219B0-923E-49A9-2061-CE5C18D2ADB1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92D94CF6-9C37-EB55-56BC-D358AFC56565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F29EB323-B729-1262-1269-FEACDBE31D9F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5BF691CF-E0A9-729E-6A98-94C38654E3E3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32ED20AE-AFCD-66BC-F88E-44B89CE72B77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4324E1C6-DD4E-F013-5A43-988617BC462D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E8DBAC3-25FB-61A1-C815-400906C9DC1A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58EFC912-C819-81A6-533A-E07BC6F1F6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5C3E7CE1-B2DE-50C9-7DD3-C0DA300922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sp>
        <p:nvSpPr>
          <p:cNvPr id="87" name="Oval 86">
            <a:extLst>
              <a:ext uri="{FF2B5EF4-FFF2-40B4-BE49-F238E27FC236}">
                <a16:creationId xmlns:a16="http://schemas.microsoft.com/office/drawing/2014/main" xmlns="" id="{38B8E541-A87D-6BD9-D7E7-C705CEE54A1F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CF898D84-CC0E-DF01-BBB6-694A66224ABC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03AAE4A2-33BC-A4C8-1A18-A1472B005E47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099262C5-2C16-2EBC-C729-349C6BE86DFF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84FD37A8-1AC8-67B1-3E93-CA7F94ACD0F5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C4D1F712-4B6C-900A-7BB0-7943B4E3B1B7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216F2656-763A-CBB8-EC8D-BABCAACAA1C0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FB082DF6-F040-3F38-11DB-447B703ED25D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8E4F0061-426F-2D9A-B696-55D84FC72CA1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2569F007-E298-0956-DCFB-A7282488F93B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xmlns="" id="{E74E8CF5-74D8-4B1A-9607-84D1B25403FF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xmlns="" id="{D9B92FDF-58A5-B7E6-9D69-A2747E7CCD34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xmlns="" id="{FC8C2D87-AF89-9374-6BDD-B384F3AB6089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xmlns="" id="{B368B778-0BA0-EE36-7915-C0D635ACEA7C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xmlns="" id="{59A89E26-3B7F-98A4-73F9-9B195E858531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xmlns="" id="{F1F7A838-15F0-32B8-6823-228815526C5C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xmlns="" id="{13ADEE81-0935-C9DE-549A-2EE841D6D5B5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260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29486F-64CF-AD86-C976-1E04AF110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5A0BA00-746C-B30A-0B07-2269F4F1E020}"/>
              </a:ext>
            </a:extLst>
          </p:cNvPr>
          <p:cNvSpPr/>
          <p:nvPr/>
        </p:nvSpPr>
        <p:spPr>
          <a:xfrm>
            <a:off x="187158" y="2401004"/>
            <a:ext cx="10583334" cy="19030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34322C-E956-5BBA-89C7-98A47CA533BF}"/>
              </a:ext>
            </a:extLst>
          </p:cNvPr>
          <p:cNvSpPr txBox="1"/>
          <p:nvPr/>
        </p:nvSpPr>
        <p:spPr>
          <a:xfrm>
            <a:off x="391279" y="2936564"/>
            <a:ext cx="8123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5400" b="1" dirty="0">
                <a:latin typeface="Shabnam" panose="020B0603030804020204" pitchFamily="34" charset="-78"/>
                <a:cs typeface="Shabnam" panose="020B0603030804020204" pitchFamily="34" charset="-78"/>
              </a:rPr>
              <a:t>Section 4: </a:t>
            </a:r>
            <a:r>
              <a:rPr lang="en-US" sz="5400" b="1" dirty="0">
                <a:solidFill>
                  <a:srgbClr val="0070C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Discussion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016C5A3-3F28-2FD1-6544-1F8B7541CE47}"/>
              </a:ext>
            </a:extLst>
          </p:cNvPr>
          <p:cNvSpPr/>
          <p:nvPr/>
        </p:nvSpPr>
        <p:spPr>
          <a:xfrm>
            <a:off x="171116" y="169333"/>
            <a:ext cx="11751733" cy="6468534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0C8BF77-E380-2980-18D8-8C223F420CE2}"/>
              </a:ext>
            </a:extLst>
          </p:cNvPr>
          <p:cNvGrpSpPr/>
          <p:nvPr/>
        </p:nvGrpSpPr>
        <p:grpSpPr>
          <a:xfrm rot="10800000">
            <a:off x="10041467" y="0"/>
            <a:ext cx="2150533" cy="6858000"/>
            <a:chOff x="0" y="0"/>
            <a:chExt cx="2150533" cy="6858000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xmlns="" id="{79629DE2-CFDE-3440-F91D-EE24E9DDBC52}"/>
                </a:ext>
              </a:extLst>
            </p:cNvPr>
            <p:cNvSpPr/>
            <p:nvPr/>
          </p:nvSpPr>
          <p:spPr>
            <a:xfrm>
              <a:off x="440266" y="0"/>
              <a:ext cx="1710267" cy="6858000"/>
            </a:xfrm>
            <a:prstGeom prst="homePlate">
              <a:avLst>
                <a:gd name="adj" fmla="val 90594"/>
              </a:avLst>
            </a:prstGeom>
            <a:solidFill>
              <a:srgbClr val="FFCE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1DF54585-DB67-F6A7-A191-C73A1979527F}"/>
                </a:ext>
              </a:extLst>
            </p:cNvPr>
            <p:cNvSpPr/>
            <p:nvPr/>
          </p:nvSpPr>
          <p:spPr>
            <a:xfrm>
              <a:off x="440266" y="0"/>
              <a:ext cx="1710267" cy="3429000"/>
            </a:xfrm>
            <a:custGeom>
              <a:avLst/>
              <a:gdLst>
                <a:gd name="connsiteX0" fmla="*/ 0 w 1710267"/>
                <a:gd name="connsiteY0" fmla="*/ 0 h 3429000"/>
                <a:gd name="connsiteX1" fmla="*/ 160868 w 1710267"/>
                <a:gd name="connsiteY1" fmla="*/ 0 h 3429000"/>
                <a:gd name="connsiteX2" fmla="*/ 1710267 w 1710267"/>
                <a:gd name="connsiteY2" fmla="*/ 3429000 h 3429000"/>
                <a:gd name="connsiteX3" fmla="*/ 0 w 1710267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0267" h="3429000">
                  <a:moveTo>
                    <a:pt x="0" y="0"/>
                  </a:moveTo>
                  <a:lnTo>
                    <a:pt x="160868" y="0"/>
                  </a:lnTo>
                  <a:lnTo>
                    <a:pt x="1710267" y="3429000"/>
                  </a:lnTo>
                  <a:lnTo>
                    <a:pt x="0" y="3429000"/>
                  </a:lnTo>
                  <a:close/>
                </a:path>
              </a:pathLst>
            </a:custGeom>
            <a:solidFill>
              <a:srgbClr val="FAB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xmlns="" id="{C1D632A4-C9AE-B95E-8B0F-2C9C393FE6B6}"/>
                </a:ext>
              </a:extLst>
            </p:cNvPr>
            <p:cNvSpPr/>
            <p:nvPr/>
          </p:nvSpPr>
          <p:spPr>
            <a:xfrm>
              <a:off x="0" y="0"/>
              <a:ext cx="1168400" cy="6858000"/>
            </a:xfrm>
            <a:prstGeom prst="homePlate">
              <a:avLst/>
            </a:prstGeom>
            <a:solidFill>
              <a:srgbClr val="2B3C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14" name="Google Shape;9194;p79">
            <a:extLst>
              <a:ext uri="{FF2B5EF4-FFF2-40B4-BE49-F238E27FC236}">
                <a16:creationId xmlns:a16="http://schemas.microsoft.com/office/drawing/2014/main" xmlns="" id="{11A6E482-1AD5-F6CB-45FE-AC7F551C8B14}"/>
              </a:ext>
            </a:extLst>
          </p:cNvPr>
          <p:cNvGrpSpPr/>
          <p:nvPr/>
        </p:nvGrpSpPr>
        <p:grpSpPr>
          <a:xfrm>
            <a:off x="8698321" y="2826292"/>
            <a:ext cx="1148986" cy="1143873"/>
            <a:chOff x="-30735200" y="3552550"/>
            <a:chExt cx="292225" cy="290925"/>
          </a:xfrm>
          <a:solidFill>
            <a:srgbClr val="2B3C82"/>
          </a:solidFill>
        </p:grpSpPr>
        <p:sp>
          <p:nvSpPr>
            <p:cNvPr id="15" name="Google Shape;9195;p79">
              <a:extLst>
                <a:ext uri="{FF2B5EF4-FFF2-40B4-BE49-F238E27FC236}">
                  <a16:creationId xmlns:a16="http://schemas.microsoft.com/office/drawing/2014/main" xmlns="" id="{3BB1E1C8-6CC1-D8DA-61F1-2328CD88EB57}"/>
                </a:ext>
              </a:extLst>
            </p:cNvPr>
            <p:cNvSpPr/>
            <p:nvPr/>
          </p:nvSpPr>
          <p:spPr>
            <a:xfrm>
              <a:off x="-30613900" y="3655750"/>
              <a:ext cx="170925" cy="187725"/>
            </a:xfrm>
            <a:custGeom>
              <a:avLst/>
              <a:gdLst/>
              <a:ahLst/>
              <a:cxnLst/>
              <a:rect l="l" t="t" r="r" b="b"/>
              <a:pathLst>
                <a:path w="6837" h="7509" extrusionOk="0">
                  <a:moveTo>
                    <a:pt x="5120" y="2079"/>
                  </a:moveTo>
                  <a:cubicBezTo>
                    <a:pt x="5206" y="2079"/>
                    <a:pt x="5293" y="2111"/>
                    <a:pt x="5356" y="2174"/>
                  </a:cubicBezTo>
                  <a:cubicBezTo>
                    <a:pt x="5451" y="2268"/>
                    <a:pt x="5451" y="2458"/>
                    <a:pt x="5356" y="2647"/>
                  </a:cubicBezTo>
                  <a:lnTo>
                    <a:pt x="3308" y="4694"/>
                  </a:lnTo>
                  <a:cubicBezTo>
                    <a:pt x="3214" y="4757"/>
                    <a:pt x="3151" y="4789"/>
                    <a:pt x="3056" y="4789"/>
                  </a:cubicBezTo>
                  <a:cubicBezTo>
                    <a:pt x="2993" y="4789"/>
                    <a:pt x="2899" y="4757"/>
                    <a:pt x="2836" y="4694"/>
                  </a:cubicBezTo>
                  <a:lnTo>
                    <a:pt x="2174" y="4001"/>
                  </a:lnTo>
                  <a:cubicBezTo>
                    <a:pt x="2048" y="3907"/>
                    <a:pt x="2048" y="3655"/>
                    <a:pt x="2174" y="3529"/>
                  </a:cubicBezTo>
                  <a:cubicBezTo>
                    <a:pt x="2221" y="3481"/>
                    <a:pt x="2308" y="3458"/>
                    <a:pt x="2399" y="3458"/>
                  </a:cubicBezTo>
                  <a:cubicBezTo>
                    <a:pt x="2489" y="3458"/>
                    <a:pt x="2584" y="3481"/>
                    <a:pt x="2647" y="3529"/>
                  </a:cubicBezTo>
                  <a:lnTo>
                    <a:pt x="3056" y="3970"/>
                  </a:lnTo>
                  <a:lnTo>
                    <a:pt x="4883" y="2174"/>
                  </a:lnTo>
                  <a:cubicBezTo>
                    <a:pt x="4946" y="2111"/>
                    <a:pt x="5033" y="2079"/>
                    <a:pt x="5120" y="2079"/>
                  </a:cubicBezTo>
                  <a:close/>
                  <a:moveTo>
                    <a:pt x="1701" y="0"/>
                  </a:moveTo>
                  <a:cubicBezTo>
                    <a:pt x="725" y="0"/>
                    <a:pt x="0" y="756"/>
                    <a:pt x="0" y="1701"/>
                  </a:cubicBezTo>
                  <a:lnTo>
                    <a:pt x="0" y="4411"/>
                  </a:lnTo>
                  <a:cubicBezTo>
                    <a:pt x="0" y="5356"/>
                    <a:pt x="725" y="6112"/>
                    <a:pt x="1701" y="6112"/>
                  </a:cubicBezTo>
                  <a:lnTo>
                    <a:pt x="2048" y="6112"/>
                  </a:lnTo>
                  <a:lnTo>
                    <a:pt x="2048" y="7152"/>
                  </a:lnTo>
                  <a:cubicBezTo>
                    <a:pt x="2048" y="7309"/>
                    <a:pt x="2111" y="7435"/>
                    <a:pt x="2237" y="7467"/>
                  </a:cubicBezTo>
                  <a:cubicBezTo>
                    <a:pt x="2289" y="7493"/>
                    <a:pt x="2347" y="7508"/>
                    <a:pt x="2401" y="7508"/>
                  </a:cubicBezTo>
                  <a:cubicBezTo>
                    <a:pt x="2477" y="7508"/>
                    <a:pt x="2547" y="7478"/>
                    <a:pt x="2584" y="7404"/>
                  </a:cubicBezTo>
                  <a:lnTo>
                    <a:pt x="3844" y="6112"/>
                  </a:lnTo>
                  <a:lnTo>
                    <a:pt x="5073" y="6112"/>
                  </a:lnTo>
                  <a:cubicBezTo>
                    <a:pt x="6018" y="6112"/>
                    <a:pt x="6805" y="5356"/>
                    <a:pt x="6805" y="4411"/>
                  </a:cubicBezTo>
                  <a:lnTo>
                    <a:pt x="6805" y="1701"/>
                  </a:lnTo>
                  <a:cubicBezTo>
                    <a:pt x="6837" y="756"/>
                    <a:pt x="6049" y="0"/>
                    <a:pt x="51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9196;p79">
              <a:extLst>
                <a:ext uri="{FF2B5EF4-FFF2-40B4-BE49-F238E27FC236}">
                  <a16:creationId xmlns:a16="http://schemas.microsoft.com/office/drawing/2014/main" xmlns="" id="{89F8B8A1-1253-B9BC-3C9E-5AAA1B325067}"/>
                </a:ext>
              </a:extLst>
            </p:cNvPr>
            <p:cNvSpPr/>
            <p:nvPr/>
          </p:nvSpPr>
          <p:spPr>
            <a:xfrm>
              <a:off x="-30735200" y="3552550"/>
              <a:ext cx="188275" cy="205075"/>
            </a:xfrm>
            <a:custGeom>
              <a:avLst/>
              <a:gdLst/>
              <a:ahLst/>
              <a:cxnLst/>
              <a:rect l="l" t="t" r="r" b="b"/>
              <a:pathLst>
                <a:path w="7531" h="8203" extrusionOk="0">
                  <a:moveTo>
                    <a:pt x="3781" y="1356"/>
                  </a:moveTo>
                  <a:cubicBezTo>
                    <a:pt x="4317" y="1356"/>
                    <a:pt x="4789" y="1828"/>
                    <a:pt x="4789" y="2395"/>
                  </a:cubicBezTo>
                  <a:cubicBezTo>
                    <a:pt x="4789" y="2710"/>
                    <a:pt x="4632" y="3025"/>
                    <a:pt x="4411" y="3214"/>
                  </a:cubicBezTo>
                  <a:cubicBezTo>
                    <a:pt x="4254" y="3341"/>
                    <a:pt x="4128" y="3530"/>
                    <a:pt x="4128" y="3782"/>
                  </a:cubicBezTo>
                  <a:cubicBezTo>
                    <a:pt x="4128" y="3971"/>
                    <a:pt x="3970" y="4128"/>
                    <a:pt x="3781" y="4128"/>
                  </a:cubicBezTo>
                  <a:cubicBezTo>
                    <a:pt x="3592" y="4128"/>
                    <a:pt x="3434" y="3971"/>
                    <a:pt x="3434" y="3782"/>
                  </a:cubicBezTo>
                  <a:cubicBezTo>
                    <a:pt x="3434" y="3341"/>
                    <a:pt x="3624" y="2931"/>
                    <a:pt x="3970" y="2679"/>
                  </a:cubicBezTo>
                  <a:cubicBezTo>
                    <a:pt x="4065" y="2584"/>
                    <a:pt x="4096" y="2521"/>
                    <a:pt x="4096" y="2395"/>
                  </a:cubicBezTo>
                  <a:cubicBezTo>
                    <a:pt x="4096" y="2206"/>
                    <a:pt x="3939" y="2049"/>
                    <a:pt x="3750" y="2049"/>
                  </a:cubicBezTo>
                  <a:cubicBezTo>
                    <a:pt x="3529" y="2049"/>
                    <a:pt x="3371" y="2206"/>
                    <a:pt x="3371" y="2395"/>
                  </a:cubicBezTo>
                  <a:cubicBezTo>
                    <a:pt x="3371" y="2584"/>
                    <a:pt x="3214" y="2742"/>
                    <a:pt x="3025" y="2742"/>
                  </a:cubicBezTo>
                  <a:cubicBezTo>
                    <a:pt x="2836" y="2742"/>
                    <a:pt x="2678" y="2584"/>
                    <a:pt x="2678" y="2395"/>
                  </a:cubicBezTo>
                  <a:cubicBezTo>
                    <a:pt x="2741" y="1828"/>
                    <a:pt x="3214" y="1356"/>
                    <a:pt x="3781" y="1356"/>
                  </a:cubicBezTo>
                  <a:close/>
                  <a:moveTo>
                    <a:pt x="3781" y="4758"/>
                  </a:moveTo>
                  <a:cubicBezTo>
                    <a:pt x="3970" y="4758"/>
                    <a:pt x="4128" y="4916"/>
                    <a:pt x="4128" y="5105"/>
                  </a:cubicBezTo>
                  <a:cubicBezTo>
                    <a:pt x="4128" y="5294"/>
                    <a:pt x="3970" y="5451"/>
                    <a:pt x="3781" y="5451"/>
                  </a:cubicBezTo>
                  <a:cubicBezTo>
                    <a:pt x="3592" y="5451"/>
                    <a:pt x="3434" y="5294"/>
                    <a:pt x="3434" y="5105"/>
                  </a:cubicBezTo>
                  <a:cubicBezTo>
                    <a:pt x="3434" y="4916"/>
                    <a:pt x="3592" y="4758"/>
                    <a:pt x="3781" y="4758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9"/>
                    <a:pt x="0" y="1734"/>
                  </a:cubicBezTo>
                  <a:lnTo>
                    <a:pt x="0" y="5136"/>
                  </a:lnTo>
                  <a:cubicBezTo>
                    <a:pt x="0" y="5987"/>
                    <a:pt x="631" y="6649"/>
                    <a:pt x="1418" y="6806"/>
                  </a:cubicBezTo>
                  <a:lnTo>
                    <a:pt x="1418" y="7846"/>
                  </a:lnTo>
                  <a:cubicBezTo>
                    <a:pt x="1418" y="8003"/>
                    <a:pt x="1481" y="8129"/>
                    <a:pt x="1607" y="8161"/>
                  </a:cubicBezTo>
                  <a:cubicBezTo>
                    <a:pt x="1659" y="8187"/>
                    <a:pt x="1717" y="8202"/>
                    <a:pt x="1771" y="8202"/>
                  </a:cubicBezTo>
                  <a:cubicBezTo>
                    <a:pt x="1848" y="8202"/>
                    <a:pt x="1917" y="8172"/>
                    <a:pt x="1954" y="8098"/>
                  </a:cubicBezTo>
                  <a:lnTo>
                    <a:pt x="3214" y="6838"/>
                  </a:lnTo>
                  <a:lnTo>
                    <a:pt x="4096" y="6838"/>
                  </a:lnTo>
                  <a:lnTo>
                    <a:pt x="4096" y="5798"/>
                  </a:lnTo>
                  <a:cubicBezTo>
                    <a:pt x="4096" y="4475"/>
                    <a:pt x="5167" y="3404"/>
                    <a:pt x="6490" y="3404"/>
                  </a:cubicBezTo>
                  <a:lnTo>
                    <a:pt x="7530" y="3404"/>
                  </a:lnTo>
                  <a:lnTo>
                    <a:pt x="7530" y="1734"/>
                  </a:lnTo>
                  <a:cubicBezTo>
                    <a:pt x="7530" y="789"/>
                    <a:pt x="6774" y="1"/>
                    <a:pt x="58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58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: Rounded Corners 254">
            <a:extLst>
              <a:ext uri="{FF2B5EF4-FFF2-40B4-BE49-F238E27FC236}">
                <a16:creationId xmlns:a16="http://schemas.microsoft.com/office/drawing/2014/main" xmlns="" id="{0050ABEE-5D79-8A57-6029-9D5AD36EB6C5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E666EB-B896-7CDF-D747-F47DC8C9BF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44773E-8D72-1008-93F5-15E68E9D4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BC459BC6-A752-9B33-CA8A-322D52810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45778"/>
              </p:ext>
            </p:extLst>
          </p:nvPr>
        </p:nvGraphicFramePr>
        <p:xfrm>
          <a:off x="362857" y="567240"/>
          <a:ext cx="8754380" cy="6135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0999">
                  <a:extLst>
                    <a:ext uri="{9D8B030D-6E8A-4147-A177-3AD203B41FA5}">
                      <a16:colId xmlns:a16="http://schemas.microsoft.com/office/drawing/2014/main" xmlns="" val="2133354667"/>
                    </a:ext>
                  </a:extLst>
                </a:gridCol>
                <a:gridCol w="2161382">
                  <a:extLst>
                    <a:ext uri="{9D8B030D-6E8A-4147-A177-3AD203B41FA5}">
                      <a16:colId xmlns:a16="http://schemas.microsoft.com/office/drawing/2014/main" xmlns="" val="1353059115"/>
                    </a:ext>
                  </a:extLst>
                </a:gridCol>
                <a:gridCol w="2191999">
                  <a:extLst>
                    <a:ext uri="{9D8B030D-6E8A-4147-A177-3AD203B41FA5}">
                      <a16:colId xmlns:a16="http://schemas.microsoft.com/office/drawing/2014/main" xmlns="" val="1673832046"/>
                    </a:ext>
                  </a:extLst>
                </a:gridCol>
              </a:tblGrid>
              <a:tr h="4052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Key Findings from the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Causes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Related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2294290"/>
                  </a:ext>
                </a:extLst>
              </a:tr>
              <a:tr h="1874836"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Increased Healthcare Costs: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 15% increase in out-of-pocket (OOP) payments for households, especially for essential medicines.</a:t>
                      </a:r>
                    </a:p>
                    <a:p>
                      <a:pPr algn="just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Household expenses on food and medicine have risen significantly, creating limitations on chronic disease treatment.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Medicine and Equipment Shortages: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 reduction in medicine and medical equipment imports due to financial and trade restrictions, leading to serious disruptions in healthcare access.</a:t>
                      </a:r>
                    </a:p>
                    <a:p>
                      <a:pPr algn="just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Patients with chronic diseases such as COPD, diabetes, and thalassemia suffered from a lack of essential medicines.</a:t>
                      </a:r>
                    </a:p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The decline in the value of the rial, problems related to international financial transactions, and the rising inflation rate in the healthcare sector.</a:t>
                      </a:r>
                    </a:p>
                    <a:p>
                      <a:pPr algn="just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Sanctions limited Iran's economic resources and its ability to procure essential medicines and medical equipment.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Ebrahimi et al. (2024): Similar issues have been observed in other sanctioned countries, where these restrictions caused disruptions in medicine and medical equipment supply.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002154"/>
                  </a:ext>
                </a:extLst>
              </a:tr>
              <a:tr h="187483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Increased Mortality Rates: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 rise in mortality rates for chronic diseases such as COPD and hypertension.</a:t>
                      </a: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Neonatal mortality, particularly in rural areas, increased due to lack of access to emergency and preventive services.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Maternal and Child Health Impact: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 rise in maternal and neonatal mortality, especially in underdeveloped provinces (such as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Sistan-Baluchestan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Khuzestan), where access to healthcare services had been reduced.</a:t>
                      </a:r>
                    </a:p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Shortages of medicines and medical equipment for chronic disease treatment and mortality prevention.</a:t>
                      </a:r>
                    </a:p>
                    <a:p>
                      <a:pPr algn="just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Economic problems arising from sanctions, which affected the ability of households to afford healthcare costs.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Sajadi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 (2023):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Reports similar effects of sanctions on non-communicable disease mortality and reduced access to medications in Iran.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66418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6BAF920-EBDB-4BA5-3EAE-570C7BDAAC17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9121C20-47DD-F284-49D1-1BDBA99E7D23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FA16D3A-73D7-3D00-A90C-E92709170A70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89362DB-3C94-F9CF-61FE-426281B60ECA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95A827C-1D17-DB43-99C8-CDF72FA19037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40DE0D7-C2DF-58BF-63F8-E56272AB289E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F7C7273-1BEC-84F2-27D4-2895B3BE3175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AF5DDCB-256B-5A61-F248-75B8A1372624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170CD44-684C-AAB8-1187-C6BE1A671C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CD47984-AAF1-5CC5-D5DC-E7B945E1462D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2C0B951-9398-C0B0-262B-304277B3385E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A1F0D2-FF61-3E4E-D20A-0A3A084E645D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38E0490-7423-B9E6-743F-79671FA1382C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7DCE46-FF97-0D11-84E8-4275FF0C2D47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46FF600-039E-BD76-6FA4-231CD9C4BD11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2C1B563-416B-A0CC-9F82-C835D220E4E0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56E2255-B7B6-BD03-783C-F8BD8320F3E8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821B279-26BC-42BD-8304-D69C64E98D6A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BCCE56E-7DD9-350F-7A48-17D126D4BD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B297AEF-4A3B-4CB5-E2F2-439F8B1EB2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63818AA-7606-9B45-DFE1-9BDE6E9A026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152" t="46280" r="5110" b="22651"/>
          <a:stretch/>
        </p:blipFill>
        <p:spPr>
          <a:xfrm>
            <a:off x="9637249" y="3017428"/>
            <a:ext cx="2416022" cy="2722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A404680-55A2-9F9A-72ED-548DEA5EBD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6980" t="47512" r="8980" b="42398"/>
          <a:stretch/>
        </p:blipFill>
        <p:spPr>
          <a:xfrm>
            <a:off x="9650185" y="3892599"/>
            <a:ext cx="2395402" cy="963992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2242932-1A5A-A858-9BD1-65F6E9D3FC58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51DE7C7D-B561-D1BA-792B-64FBD6BEC055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3536E55F-507C-C89B-237E-E1FC75DB7A99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1F4DF34-DEA3-D05B-4C4D-3E202C74B98E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0AF031F0-A35B-6A44-4921-F69121B84FF4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E4290A68-5511-61DB-F362-487F82C371DB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B0D11FD8-EA88-4806-572D-05D093F810E5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B5C60F4E-6DDA-196B-253A-B454CF075D0F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1C01094F-5C3E-A1B2-B0A9-3BC735B83BBB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E2B2714C-AE52-1FB4-533B-BB2282F882BF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08F1D30B-18B3-D64F-11B9-C84FF07BD858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84F3A44B-8917-6DC7-32B2-39D47C911A43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DDC4D79F-C4B1-2466-8D1B-C5B63945BA87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2B8F1F19-B4F9-C120-E1D7-9CD3F524980F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64392347-48E0-A762-88AC-99A688B933C3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7009F491-ECCC-D764-8597-1734499F06E1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AEECD3A2-85BD-A4CC-49BE-BB2AF61DF15D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159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E5CDFD-21D9-6E87-D8BF-33FE71CBF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: Rounded Corners 254">
            <a:extLst>
              <a:ext uri="{FF2B5EF4-FFF2-40B4-BE49-F238E27FC236}">
                <a16:creationId xmlns:a16="http://schemas.microsoft.com/office/drawing/2014/main" xmlns="" id="{5004207C-09F3-73DC-6F47-30572B260389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A9DAB6E-12A5-FA48-A291-AD64E09B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D87D70-FEAE-48EC-93FC-27B48A7120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A6F920EE-11CA-501D-1A59-1658D89C9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128935"/>
              </p:ext>
            </p:extLst>
          </p:nvPr>
        </p:nvGraphicFramePr>
        <p:xfrm>
          <a:off x="348344" y="755922"/>
          <a:ext cx="8783408" cy="50457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15592">
                  <a:extLst>
                    <a:ext uri="{9D8B030D-6E8A-4147-A177-3AD203B41FA5}">
                      <a16:colId xmlns:a16="http://schemas.microsoft.com/office/drawing/2014/main" xmlns="" val="2133354667"/>
                    </a:ext>
                  </a:extLst>
                </a:gridCol>
                <a:gridCol w="2168549">
                  <a:extLst>
                    <a:ext uri="{9D8B030D-6E8A-4147-A177-3AD203B41FA5}">
                      <a16:colId xmlns:a16="http://schemas.microsoft.com/office/drawing/2014/main" xmlns="" val="1353059115"/>
                    </a:ext>
                  </a:extLst>
                </a:gridCol>
                <a:gridCol w="2199267">
                  <a:extLst>
                    <a:ext uri="{9D8B030D-6E8A-4147-A177-3AD203B41FA5}">
                      <a16:colId xmlns:a16="http://schemas.microsoft.com/office/drawing/2014/main" xmlns="" val="1673832046"/>
                    </a:ext>
                  </a:extLst>
                </a:gridCol>
              </a:tblGrid>
              <a:tr h="3823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Key Findings from the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Causes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Related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2294290"/>
                  </a:ext>
                </a:extLst>
              </a:tr>
              <a:tr h="187483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Provincial Disparities: 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Provinces such as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Sistan-Baluchestan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Kurdistan faced the highest impact from sanctions and had the least access to healthcare services.</a:t>
                      </a:r>
                    </a:p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In contrast, Tehran and Isfahan, with better infrastructure and more resources, experienced fewer negative effects.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Healthcare Access Inequalities: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Unequal access to hospital beds, medicines, and mental health services in deprived provinces.</a:t>
                      </a:r>
                    </a:p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High share of healthcare costs from household income in these areas.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Unequal distribution of healthcare resources, reduced investment in underserved areas, and weak healthcare infrastructure at the provincial level.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Khosravi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 (2023):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Examined regional inequalities in healthcare access in Iran and other similarly sanctioned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002154"/>
                  </a:ext>
                </a:extLst>
              </a:tr>
              <a:tr h="187483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Increased Mental Health Issues: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Rising anxiety, depression, and stress caused by financial concerns and limited access to appropriate healthcare services.</a:t>
                      </a: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Increased mental health issues among low-income households, which are under economic pressure.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Social Impact: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Public dissatisfaction and reduced confidence due to rising prices and limited access to essential services.</a:t>
                      </a:r>
                    </a:p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Economic difficulties, especially for low-income households, which are unable to afford daily living and healthcare costs.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Lack of resources for psychotherapy and counseling services in underserved areas..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Giotakos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(2010):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similar study in Greece showed that economic crises led to increased mental health disorders in society.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66418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EA47C0-FB7B-E62B-C7CB-B8FD7A376754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93602D-E5DD-7566-6E94-7C013F8D187E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146E337-AE10-7FE0-805D-FF265D59293E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B56FCB0-B185-27B7-9E9D-3983326284DB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95D0ACD-02C2-EA89-6C5C-915B493DCBA9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5D13C1C-AB5E-4F39-12AF-C1BD8D87DBB9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8EF51CC-E455-4F5A-978A-58325AA825AB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B17637F-F1B7-0ED0-A187-91C86DC0FA1F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B77FBC-DB14-922D-30F9-71F89D5AD0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CA0A6E2-162A-2F1F-2779-27040E662401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A8BFF87-7786-B114-02DF-4DE86ACA7CE2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9318238-5264-87E0-9991-F5115804CA88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CE32286-6F2C-B951-D6E6-8473596C6C50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DB8246C-7D6F-1476-CD8C-9E1058E6911F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9EDD617-D9EB-B3C0-E17C-6B21CD4977FC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41A546-1660-5498-B3E6-91F2BFCCC25D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7744B92-2AA9-54E2-72D6-F94D8F33E326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F1AA70A-8B5F-3E67-F34E-9550ED3DB3F9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80291B4-1A96-CE9F-FFB6-9F7DD91456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27227E4-EB24-3BB1-B992-D18345C7EF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81B8D49-ED80-F986-6B2D-0F749852428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152" t="46280" r="5110" b="22651"/>
          <a:stretch/>
        </p:blipFill>
        <p:spPr>
          <a:xfrm>
            <a:off x="9637249" y="3017428"/>
            <a:ext cx="2416022" cy="27225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217FE78-A9B3-BD6F-59B3-ADE4E351675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6980" t="47512" r="8980" b="42398"/>
          <a:stretch/>
        </p:blipFill>
        <p:spPr>
          <a:xfrm>
            <a:off x="9650185" y="3892599"/>
            <a:ext cx="2395402" cy="96399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4D36E0C-FE5C-E081-E8C8-15BACFA4649D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74BCFF93-3B2C-08CC-E647-3DFDF011D090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94EAA21E-916F-17BD-8D22-98D361AE7156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6E28702E-8B60-3127-DD54-D16EDFEA028F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9F5CFFBC-6DFD-DCA2-09EB-BC9784166F9D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3BB87EAA-20ED-921A-6C33-228582961E46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FC4D2E93-87E3-F4E9-AB15-2D1FF1C3415B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B89D7F86-BC00-36AB-C901-6BD2C7C76FA5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FEB6A89-3B93-0B4D-43A8-6866BB032FCB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57A9D374-A32A-1C14-9AF1-05F556631352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92FC8E05-139A-D6CC-715E-983D8A9019C0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61C7E1F2-C69B-6F06-5A42-49E8C38F60C3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C709A16F-9B99-2B23-6816-27008789D064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793BB044-70DE-16C5-F905-3BAC2F03EC19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AEB94B8B-304A-67F1-33D4-BADE5F2C7961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5FD7A463-3879-1B1C-D142-5DA10C7C7C5A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A8F6A2F1-C476-7CD2-BE59-1A0C788EC8D3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5944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4BDE60-FBC9-3BEE-EF44-4D629A89B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: Rounded Corners 254">
            <a:extLst>
              <a:ext uri="{FF2B5EF4-FFF2-40B4-BE49-F238E27FC236}">
                <a16:creationId xmlns:a16="http://schemas.microsoft.com/office/drawing/2014/main" xmlns="" id="{5D85229D-72D7-D445-A0B9-07F8997DCC8A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B7F15C-5261-DDBA-394F-ECCBF59DA5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FC73E9-BC15-903B-BB08-9A8ED0284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1F17D9C9-C327-2283-A397-586AFD1859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495684"/>
              </p:ext>
            </p:extLst>
          </p:nvPr>
        </p:nvGraphicFramePr>
        <p:xfrm>
          <a:off x="348344" y="755922"/>
          <a:ext cx="8783408" cy="30341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5592">
                  <a:extLst>
                    <a:ext uri="{9D8B030D-6E8A-4147-A177-3AD203B41FA5}">
                      <a16:colId xmlns:a16="http://schemas.microsoft.com/office/drawing/2014/main" xmlns="" val="2133354667"/>
                    </a:ext>
                  </a:extLst>
                </a:gridCol>
                <a:gridCol w="2168549">
                  <a:extLst>
                    <a:ext uri="{9D8B030D-6E8A-4147-A177-3AD203B41FA5}">
                      <a16:colId xmlns:a16="http://schemas.microsoft.com/office/drawing/2014/main" xmlns="" val="1353059115"/>
                    </a:ext>
                  </a:extLst>
                </a:gridCol>
                <a:gridCol w="2199267">
                  <a:extLst>
                    <a:ext uri="{9D8B030D-6E8A-4147-A177-3AD203B41FA5}">
                      <a16:colId xmlns:a16="http://schemas.microsoft.com/office/drawing/2014/main" xmlns="" val="1673832046"/>
                    </a:ext>
                  </a:extLst>
                </a:gridCol>
              </a:tblGrid>
              <a:tr h="3823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Key Findings from the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Causes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Related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2294290"/>
                  </a:ext>
                </a:extLst>
              </a:tr>
              <a:tr h="187483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Healthcare System Resilience:</a:t>
                      </a:r>
                      <a:endParaRPr lang="fa-I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Iran’s healthcare system demonstrated strong resilience through primary healthcare infrastructure and was able to mitigate some of the negative effects of sanctions.</a:t>
                      </a: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Programs like the Family Physician Program and Rural Health Insurance helped reduce the impact of sanctions on healthcare access.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Limitations of Resilience: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The low quality of domestic products and the lack of resources to produce high-quality medicines and medical equipment.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Iran's public health system has shown significant resilience in the face of economic pressures caused by sanctions, but challenges remain in ensuring the supply of resources and healthcare professionals.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Takian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 (2020):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Highlighted the resilience of Iran’s health system in the face of sanctions and the challenges it continues to face in terms of resource supply and capacity.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002154"/>
                  </a:ext>
                </a:extLst>
              </a:tr>
            </a:tbl>
          </a:graphicData>
        </a:graphic>
      </p:graphicFrame>
      <p:pic>
        <p:nvPicPr>
          <p:cNvPr id="12290" name="Picture 2" descr="Resilience Training for Healthcare Professionals - Anne Grady Group">
            <a:extLst>
              <a:ext uri="{FF2B5EF4-FFF2-40B4-BE49-F238E27FC236}">
                <a16:creationId xmlns:a16="http://schemas.microsoft.com/office/drawing/2014/main" xmlns="" id="{9B4B3A45-E30A-4759-CBF2-893BA149B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43" y="4026162"/>
            <a:ext cx="4472810" cy="2340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087CC8-33C5-EFBE-7871-7980E1DF8A93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048C34D-E6C4-A840-8766-C983CD21B41A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8BC2F3-C8C1-FDD7-B758-5940738D77AA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8D75ED1-0FB6-9FA7-5CEE-0B8567699F89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134FE48-EFAC-314B-3046-E7F5F8954365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C25CB8E-E853-3874-2510-938D9E4140C0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EAB6A02-1E95-14C9-6EBE-23F5F20C304E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49A2F65-41F1-C57A-DF84-D1C22783818E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C543EC1-1375-DC1F-1D10-F112B1AC55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1B260F4-709D-1C16-FE05-5D1A1D45429E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B16BF9-D89A-898E-B3F1-94D27E45AB2E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4588E6B-9C04-0104-5467-ABC120D4DD58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EE582E5-50B0-311A-0EE2-3F55F970CB44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AF330DD-9A33-7F21-1736-552DBE3C3B65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35DC880-BEA7-01EB-6A74-511BF2753652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114CAFA-432C-5A96-ADBC-D9A31DB8B59D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787F423-46E5-D1E1-43DF-2661BD364C80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8C0343D-8EE4-8F73-C2FF-48FECAE2EC9A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FA6E1B9-EC3E-2A9B-B8CD-923E6421C1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752266E-2B0C-599C-D4D6-5213749E571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D49B359-45D2-9F47-7498-70E710FE0F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9152" t="46280" r="5110" b="22651"/>
          <a:stretch/>
        </p:blipFill>
        <p:spPr>
          <a:xfrm>
            <a:off x="9637249" y="3017428"/>
            <a:ext cx="2416022" cy="27225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0DCB0DD-4839-63E5-491C-40D9BC43ED5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6980" t="47512" r="8980" b="42398"/>
          <a:stretch/>
        </p:blipFill>
        <p:spPr>
          <a:xfrm>
            <a:off x="9650185" y="3892599"/>
            <a:ext cx="2395402" cy="96399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4E15266-41C9-723F-F922-3893AFA75471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66D10AA7-EF41-FD4E-264F-7E3FC8FBB6FE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735EC77-27C8-453F-B46E-D7312B3A9E00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2BAD17D-0A29-7710-2BE3-4FE2781F2773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3399B25F-C2F7-A34B-B607-4131F8543A66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1AFDA635-6375-1F44-ECF1-B02E186888BF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2D12D7D3-2E44-BFDC-8CA3-D17885C2A544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427CDC58-2C86-BE33-BF64-256259EB71FB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A4AA9AA1-3B20-B5EA-CEA9-955E7CB1C65F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D868C97A-40A2-3942-7FF1-D75BBAE70796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612C38E-E75F-31D5-1AB3-93DC55751849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80B0BC02-B637-7E18-9655-4408861A9C66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DE14D8C9-328E-4DD4-1FE7-9134A1FBE7C0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9A5EDE6C-ADE3-106E-C3DB-8B68DFCCFEFE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19D15F3D-1473-6437-18B9-FB5A1265F687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C9D19C22-9DDF-4720-F40C-A2D55E157CB9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92AC2A2F-593B-CDE0-1DAA-D63A7E8506DC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3196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3C106B-E5AA-A336-B614-CEE6352B9A2E}"/>
              </a:ext>
            </a:extLst>
          </p:cNvPr>
          <p:cNvSpPr/>
          <p:nvPr/>
        </p:nvSpPr>
        <p:spPr>
          <a:xfrm>
            <a:off x="229460" y="19015"/>
            <a:ext cx="8941330" cy="534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24276C4-A9C6-DB55-F7CD-623B43DA0060}"/>
              </a:ext>
            </a:extLst>
          </p:cNvPr>
          <p:cNvGrpSpPr/>
          <p:nvPr/>
        </p:nvGrpSpPr>
        <p:grpSpPr>
          <a:xfrm>
            <a:off x="298206" y="231362"/>
            <a:ext cx="8941330" cy="6460347"/>
            <a:chOff x="134252" y="184330"/>
            <a:chExt cx="11466433" cy="6733204"/>
          </a:xfrm>
          <a:solidFill>
            <a:srgbClr val="002060"/>
          </a:solidFill>
        </p:grpSpPr>
        <p:sp>
          <p:nvSpPr>
            <p:cNvPr id="4" name="Frame 3">
              <a:extLst>
                <a:ext uri="{FF2B5EF4-FFF2-40B4-BE49-F238E27FC236}">
                  <a16:creationId xmlns:a16="http://schemas.microsoft.com/office/drawing/2014/main" xmlns="" id="{ED4CE630-D32D-A486-08A6-A82C6B07B5DE}"/>
                </a:ext>
              </a:extLst>
            </p:cNvPr>
            <p:cNvSpPr/>
            <p:nvPr/>
          </p:nvSpPr>
          <p:spPr>
            <a:xfrm>
              <a:off x="299609" y="642795"/>
              <a:ext cx="11135720" cy="6030875"/>
            </a:xfrm>
            <a:prstGeom prst="frame">
              <a:avLst>
                <a:gd name="adj1" fmla="val 844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91E8A859-E502-1347-5630-B109670BA7D0}"/>
                </a:ext>
              </a:extLst>
            </p:cNvPr>
            <p:cNvSpPr/>
            <p:nvPr/>
          </p:nvSpPr>
          <p:spPr>
            <a:xfrm>
              <a:off x="134252" y="184330"/>
              <a:ext cx="892929" cy="702328"/>
            </a:xfrm>
            <a:custGeom>
              <a:avLst/>
              <a:gdLst/>
              <a:ahLst/>
              <a:cxnLst/>
              <a:rect l="l" t="t" r="r" b="b"/>
              <a:pathLst>
                <a:path w="460177" h="361950">
                  <a:moveTo>
                    <a:pt x="427435" y="0"/>
                  </a:moveTo>
                  <a:lnTo>
                    <a:pt x="460177" y="69056"/>
                  </a:lnTo>
                  <a:cubicBezTo>
                    <a:pt x="426839" y="80169"/>
                    <a:pt x="402928" y="95647"/>
                    <a:pt x="388442" y="115491"/>
                  </a:cubicBezTo>
                  <a:cubicBezTo>
                    <a:pt x="373956" y="135335"/>
                    <a:pt x="366316" y="161727"/>
                    <a:pt x="365522" y="194667"/>
                  </a:cubicBezTo>
                  <a:lnTo>
                    <a:pt x="446485" y="194667"/>
                  </a:lnTo>
                  <a:lnTo>
                    <a:pt x="446485" y="361950"/>
                  </a:lnTo>
                  <a:lnTo>
                    <a:pt x="279202" y="361950"/>
                  </a:lnTo>
                  <a:lnTo>
                    <a:pt x="279202" y="242292"/>
                  </a:lnTo>
                  <a:cubicBezTo>
                    <a:pt x="279202" y="193477"/>
                    <a:pt x="283468" y="155178"/>
                    <a:pt x="292001" y="127397"/>
                  </a:cubicBezTo>
                  <a:cubicBezTo>
                    <a:pt x="300534" y="99616"/>
                    <a:pt x="316409" y="74613"/>
                    <a:pt x="339626" y="52388"/>
                  </a:cubicBezTo>
                  <a:cubicBezTo>
                    <a:pt x="362843" y="30163"/>
                    <a:pt x="392113" y="12700"/>
                    <a:pt x="427435" y="0"/>
                  </a:cubicBezTo>
                  <a:close/>
                  <a:moveTo>
                    <a:pt x="148233" y="0"/>
                  </a:moveTo>
                  <a:lnTo>
                    <a:pt x="180975" y="69056"/>
                  </a:lnTo>
                  <a:cubicBezTo>
                    <a:pt x="147638" y="80169"/>
                    <a:pt x="123726" y="95647"/>
                    <a:pt x="109240" y="115491"/>
                  </a:cubicBezTo>
                  <a:cubicBezTo>
                    <a:pt x="94754" y="135335"/>
                    <a:pt x="87114" y="161727"/>
                    <a:pt x="86321" y="194667"/>
                  </a:cubicBezTo>
                  <a:lnTo>
                    <a:pt x="167283" y="194667"/>
                  </a:lnTo>
                  <a:lnTo>
                    <a:pt x="167283" y="361950"/>
                  </a:lnTo>
                  <a:lnTo>
                    <a:pt x="0" y="361950"/>
                  </a:lnTo>
                  <a:lnTo>
                    <a:pt x="0" y="242292"/>
                  </a:lnTo>
                  <a:cubicBezTo>
                    <a:pt x="0" y="193874"/>
                    <a:pt x="4267" y="155674"/>
                    <a:pt x="12800" y="127695"/>
                  </a:cubicBezTo>
                  <a:cubicBezTo>
                    <a:pt x="21332" y="99715"/>
                    <a:pt x="37108" y="74613"/>
                    <a:pt x="60127" y="52388"/>
                  </a:cubicBezTo>
                  <a:cubicBezTo>
                    <a:pt x="83146" y="30163"/>
                    <a:pt x="112514" y="12700"/>
                    <a:pt x="148233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5CB1B651-A733-387A-B554-D9E00D6718EA}"/>
                </a:ext>
              </a:extLst>
            </p:cNvPr>
            <p:cNvSpPr/>
            <p:nvPr/>
          </p:nvSpPr>
          <p:spPr>
            <a:xfrm rot="10800000">
              <a:off x="10707756" y="6215205"/>
              <a:ext cx="892929" cy="702329"/>
            </a:xfrm>
            <a:custGeom>
              <a:avLst/>
              <a:gdLst/>
              <a:ahLst/>
              <a:cxnLst/>
              <a:rect l="l" t="t" r="r" b="b"/>
              <a:pathLst>
                <a:path w="460177" h="361950">
                  <a:moveTo>
                    <a:pt x="427435" y="0"/>
                  </a:moveTo>
                  <a:lnTo>
                    <a:pt x="460177" y="69056"/>
                  </a:lnTo>
                  <a:cubicBezTo>
                    <a:pt x="426839" y="80169"/>
                    <a:pt x="402928" y="95647"/>
                    <a:pt x="388442" y="115491"/>
                  </a:cubicBezTo>
                  <a:cubicBezTo>
                    <a:pt x="373956" y="135335"/>
                    <a:pt x="366316" y="161727"/>
                    <a:pt x="365522" y="194667"/>
                  </a:cubicBezTo>
                  <a:lnTo>
                    <a:pt x="446485" y="194667"/>
                  </a:lnTo>
                  <a:lnTo>
                    <a:pt x="446485" y="361950"/>
                  </a:lnTo>
                  <a:lnTo>
                    <a:pt x="279202" y="361950"/>
                  </a:lnTo>
                  <a:lnTo>
                    <a:pt x="279202" y="242292"/>
                  </a:lnTo>
                  <a:cubicBezTo>
                    <a:pt x="279202" y="193477"/>
                    <a:pt x="283468" y="155178"/>
                    <a:pt x="292001" y="127397"/>
                  </a:cubicBezTo>
                  <a:cubicBezTo>
                    <a:pt x="300534" y="99616"/>
                    <a:pt x="316409" y="74613"/>
                    <a:pt x="339626" y="52388"/>
                  </a:cubicBezTo>
                  <a:cubicBezTo>
                    <a:pt x="362843" y="30163"/>
                    <a:pt x="392113" y="12700"/>
                    <a:pt x="427435" y="0"/>
                  </a:cubicBezTo>
                  <a:close/>
                  <a:moveTo>
                    <a:pt x="148233" y="0"/>
                  </a:moveTo>
                  <a:lnTo>
                    <a:pt x="180975" y="69056"/>
                  </a:lnTo>
                  <a:cubicBezTo>
                    <a:pt x="147638" y="80169"/>
                    <a:pt x="123726" y="95647"/>
                    <a:pt x="109240" y="115491"/>
                  </a:cubicBezTo>
                  <a:cubicBezTo>
                    <a:pt x="94754" y="135335"/>
                    <a:pt x="87114" y="161727"/>
                    <a:pt x="86321" y="194667"/>
                  </a:cubicBezTo>
                  <a:lnTo>
                    <a:pt x="167283" y="194667"/>
                  </a:lnTo>
                  <a:lnTo>
                    <a:pt x="167283" y="361950"/>
                  </a:lnTo>
                  <a:lnTo>
                    <a:pt x="0" y="361950"/>
                  </a:lnTo>
                  <a:lnTo>
                    <a:pt x="0" y="242292"/>
                  </a:lnTo>
                  <a:cubicBezTo>
                    <a:pt x="0" y="193874"/>
                    <a:pt x="4267" y="155674"/>
                    <a:pt x="12800" y="127695"/>
                  </a:cubicBezTo>
                  <a:cubicBezTo>
                    <a:pt x="21332" y="99715"/>
                    <a:pt x="37108" y="74613"/>
                    <a:pt x="60127" y="52388"/>
                  </a:cubicBezTo>
                  <a:cubicBezTo>
                    <a:pt x="83146" y="30163"/>
                    <a:pt x="112514" y="12700"/>
                    <a:pt x="148233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FE3AE4-0B52-7C34-30D8-CF023F29D362}"/>
              </a:ext>
            </a:extLst>
          </p:cNvPr>
          <p:cNvSpPr/>
          <p:nvPr/>
        </p:nvSpPr>
        <p:spPr>
          <a:xfrm>
            <a:off x="2023768" y="235099"/>
            <a:ext cx="5552689" cy="63032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rgbClr val="E6106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tr" panose="00000700000000000000" pitchFamily="2" charset="-78"/>
              </a:rPr>
              <a:t>Challenges and Limitations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Titr" panose="00000700000000000000" pitchFamily="2" charset="-78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870367C9-8818-0A74-AF25-388DD4A0EC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1525178"/>
              </p:ext>
            </p:extLst>
          </p:nvPr>
        </p:nvGraphicFramePr>
        <p:xfrm>
          <a:off x="646351" y="1117576"/>
          <a:ext cx="8128000" cy="5055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FE1400-A11A-17D3-E7D1-48C69F9098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C4483B-FFC7-A1A2-3D2A-BFF924216C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CE5503-BE58-5F1E-EF86-FAF8D92212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BD723BA-3DFB-5C8C-0A68-7FB7250ED09E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E810B45-6186-365F-EEFA-7A00DABEA61B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D7B4AC3-05D9-4649-6048-DCC0DDB82820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B9B375A-2E08-6F1C-BACA-DA67DA1DB7B2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2A8797A-1858-558D-F60C-6448C967D1D3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6B1E6A6-52B4-E5B4-DE48-1C977114124B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F6D9AA8-477A-5810-03CF-318FA4AC9443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7B62E69-059D-4C7D-DD4E-673AC8C535FF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BE7518D-4AF3-4F30-9DC6-A836CEAB59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6C88476-6AAB-8120-7342-654652758923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C80CE75-9F6C-8C59-89AE-6E8DD0E878BB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2DC974B-52DB-F2E6-E99C-EAEF4763F8F2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BA98926-4CD3-8549-1275-CF924157E9D6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07B7301-1346-688C-F2CC-8250FF0B5AC3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8EA9BBE-0D24-2328-2A0C-B2C0AB766BEE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413DAE5-D691-EADE-2AED-2972BFC1AC47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6511581-EE04-8448-CCCC-EC29F78EC29B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9A8115A-ACB5-D8BB-2EBE-627AF90A707A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23820D1-A3CA-9653-5E43-21F0ACF43C4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03743D7-EE29-7A33-E0D0-F509C26F05B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AE512E8-956D-8139-934C-4AC38C1C9B7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79152" t="46280" r="5110" b="22651"/>
          <a:stretch/>
        </p:blipFill>
        <p:spPr>
          <a:xfrm>
            <a:off x="9637249" y="3017428"/>
            <a:ext cx="2416022" cy="2722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D47DFDA-7142-5F01-00BE-3094E8C4DCE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76980" t="47512" r="8980" b="42398"/>
          <a:stretch/>
        </p:blipFill>
        <p:spPr>
          <a:xfrm>
            <a:off x="9650185" y="3892599"/>
            <a:ext cx="2395402" cy="963992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xmlns="" id="{A590F905-F91F-59C3-0C84-E8BB32E8D6C7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4E1FAEAE-FB9A-586D-D563-BAEDACC46DE5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DF1816CA-AF34-D932-EA47-66A800B4BBE6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21BC1C94-7A56-35C1-84A2-25B41F5479F5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B61E786-15A0-288B-23C4-8FDEEAD8462D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9823C4F4-B59C-1EFB-F1B1-328CD7759CE6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6D946877-2177-B515-1A2A-701125795BCE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961F0314-FF73-D225-C4C6-CF727207983E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ACD0D5CF-793C-34F7-0F88-C540B73E5105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9CEA742E-F850-2099-436E-D44DC6B58596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B2D1A570-40E6-4CAD-035E-FCE66BA8AD36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68AD69C5-5141-953B-31BF-A5A1B3454D77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88241E4C-456C-5DCC-7F07-6BE171205763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243D2E47-12EF-3164-21EC-B8C71AC877E3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C2A79D75-7B97-99F9-D1C8-A9656D702E84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B7701099-2377-6493-2B0E-EA0AA282550C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E5426BFD-AE11-81A2-A2DA-C5CC7995EB55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803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3A5AAB-6594-86AC-068E-F7D25402C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483E3EE-4E60-2711-D7EA-D796DA6CD93C}"/>
              </a:ext>
            </a:extLst>
          </p:cNvPr>
          <p:cNvSpPr/>
          <p:nvPr/>
        </p:nvSpPr>
        <p:spPr>
          <a:xfrm>
            <a:off x="187158" y="2401004"/>
            <a:ext cx="10583334" cy="19030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F7A71E-5FFB-0426-02A6-4CECC2C8386B}"/>
              </a:ext>
            </a:extLst>
          </p:cNvPr>
          <p:cNvSpPr txBox="1"/>
          <p:nvPr/>
        </p:nvSpPr>
        <p:spPr>
          <a:xfrm>
            <a:off x="836876" y="3001219"/>
            <a:ext cx="8245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5400" b="1" dirty="0">
                <a:latin typeface="Shabnam" panose="020B0603030804020204" pitchFamily="34" charset="-78"/>
                <a:cs typeface="Shabnam" panose="020B0603030804020204" pitchFamily="34" charset="-78"/>
              </a:rPr>
              <a:t>Section 5: </a:t>
            </a:r>
            <a:r>
              <a:rPr lang="en-US" sz="5400" b="1" dirty="0">
                <a:solidFill>
                  <a:srgbClr val="0070C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Conclusions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7CE120B-32FE-C4DD-0FC2-E0FD8BE2A26C}"/>
              </a:ext>
            </a:extLst>
          </p:cNvPr>
          <p:cNvSpPr/>
          <p:nvPr/>
        </p:nvSpPr>
        <p:spPr>
          <a:xfrm>
            <a:off x="171116" y="169333"/>
            <a:ext cx="11751733" cy="6468534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F235099-DC64-EBC5-BD52-111DA6518815}"/>
              </a:ext>
            </a:extLst>
          </p:cNvPr>
          <p:cNvGrpSpPr/>
          <p:nvPr/>
        </p:nvGrpSpPr>
        <p:grpSpPr>
          <a:xfrm rot="10800000">
            <a:off x="10041467" y="0"/>
            <a:ext cx="2150533" cy="6858000"/>
            <a:chOff x="0" y="0"/>
            <a:chExt cx="2150533" cy="6858000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xmlns="" id="{9DD1F8D4-EDA3-4697-C9BA-B927A1D1EE10}"/>
                </a:ext>
              </a:extLst>
            </p:cNvPr>
            <p:cNvSpPr/>
            <p:nvPr/>
          </p:nvSpPr>
          <p:spPr>
            <a:xfrm>
              <a:off x="440266" y="0"/>
              <a:ext cx="1710267" cy="6858000"/>
            </a:xfrm>
            <a:prstGeom prst="homePlate">
              <a:avLst>
                <a:gd name="adj" fmla="val 90594"/>
              </a:avLst>
            </a:prstGeom>
            <a:solidFill>
              <a:srgbClr val="FFCE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C3482223-20F0-5FD7-24AC-8411F0164828}"/>
                </a:ext>
              </a:extLst>
            </p:cNvPr>
            <p:cNvSpPr/>
            <p:nvPr/>
          </p:nvSpPr>
          <p:spPr>
            <a:xfrm>
              <a:off x="440266" y="0"/>
              <a:ext cx="1710267" cy="3429000"/>
            </a:xfrm>
            <a:custGeom>
              <a:avLst/>
              <a:gdLst>
                <a:gd name="connsiteX0" fmla="*/ 0 w 1710267"/>
                <a:gd name="connsiteY0" fmla="*/ 0 h 3429000"/>
                <a:gd name="connsiteX1" fmla="*/ 160868 w 1710267"/>
                <a:gd name="connsiteY1" fmla="*/ 0 h 3429000"/>
                <a:gd name="connsiteX2" fmla="*/ 1710267 w 1710267"/>
                <a:gd name="connsiteY2" fmla="*/ 3429000 h 3429000"/>
                <a:gd name="connsiteX3" fmla="*/ 0 w 1710267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0267" h="3429000">
                  <a:moveTo>
                    <a:pt x="0" y="0"/>
                  </a:moveTo>
                  <a:lnTo>
                    <a:pt x="160868" y="0"/>
                  </a:lnTo>
                  <a:lnTo>
                    <a:pt x="1710267" y="3429000"/>
                  </a:lnTo>
                  <a:lnTo>
                    <a:pt x="0" y="3429000"/>
                  </a:lnTo>
                  <a:close/>
                </a:path>
              </a:pathLst>
            </a:custGeom>
            <a:solidFill>
              <a:srgbClr val="FAB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xmlns="" id="{1A94391C-C5F5-D076-65C6-2A3AEF3B67AF}"/>
                </a:ext>
              </a:extLst>
            </p:cNvPr>
            <p:cNvSpPr/>
            <p:nvPr/>
          </p:nvSpPr>
          <p:spPr>
            <a:xfrm>
              <a:off x="0" y="0"/>
              <a:ext cx="1168400" cy="6858000"/>
            </a:xfrm>
            <a:prstGeom prst="homePlate">
              <a:avLst/>
            </a:prstGeom>
            <a:solidFill>
              <a:srgbClr val="2B3C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14" name="Google Shape;9057;p79">
            <a:extLst>
              <a:ext uri="{FF2B5EF4-FFF2-40B4-BE49-F238E27FC236}">
                <a16:creationId xmlns:a16="http://schemas.microsoft.com/office/drawing/2014/main" xmlns="" id="{53815A29-D3B0-AAAB-0B66-B30FA63F5BEA}"/>
              </a:ext>
            </a:extLst>
          </p:cNvPr>
          <p:cNvGrpSpPr/>
          <p:nvPr/>
        </p:nvGrpSpPr>
        <p:grpSpPr>
          <a:xfrm>
            <a:off x="8726178" y="2869182"/>
            <a:ext cx="1062181" cy="1058093"/>
            <a:chOff x="-35123050" y="3561225"/>
            <a:chExt cx="292225" cy="291100"/>
          </a:xfrm>
          <a:solidFill>
            <a:srgbClr val="2B3C82"/>
          </a:solidFill>
        </p:grpSpPr>
        <p:sp>
          <p:nvSpPr>
            <p:cNvPr id="15" name="Google Shape;9058;p79">
              <a:extLst>
                <a:ext uri="{FF2B5EF4-FFF2-40B4-BE49-F238E27FC236}">
                  <a16:creationId xmlns:a16="http://schemas.microsoft.com/office/drawing/2014/main" xmlns="" id="{BB6BAE15-9C21-F2D9-FF85-7FC99AF02795}"/>
                </a:ext>
              </a:extLst>
            </p:cNvPr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9059;p79">
              <a:extLst>
                <a:ext uri="{FF2B5EF4-FFF2-40B4-BE49-F238E27FC236}">
                  <a16:creationId xmlns:a16="http://schemas.microsoft.com/office/drawing/2014/main" xmlns="" id="{41DD97DA-DAE9-8DB8-1F12-0D091C04EF37}"/>
                </a:ext>
              </a:extLst>
            </p:cNvPr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83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AC04440-ED99-BCAE-4244-C2D642D72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B56FFE7-028B-7E4E-DE18-4187BFC99D88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– Impact of Sanctions on Public Health in Iran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A8B1EB-A9C8-F55C-DA45-B95211041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DC4725-C658-A6BB-4514-BB26704CA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5C9DB658-4AD4-FD3C-11D9-0B79034F95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1314002"/>
              </p:ext>
            </p:extLst>
          </p:nvPr>
        </p:nvGraphicFramePr>
        <p:xfrm>
          <a:off x="333830" y="635133"/>
          <a:ext cx="8797922" cy="6157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EA28410-08D5-2C9E-35A6-1622DF1681F0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67764AE-D26D-EA3B-9159-B2370FBE08E2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8DA222C-37F6-5C3B-BF78-221D370C89CE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BD8E763-C920-6F63-5AA5-E92473CB66B0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1F81FDE-9CDF-3283-49FF-CDB3ABCF0983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CB4A377-C687-73AC-97FE-14326EF30ECF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638E64E-9C95-401B-EE9F-7C0555FA6462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540AEB1-C90A-102F-4052-44CE880F90CA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8EF45E6-245E-A998-F470-B0D0EBED4BB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A4105BF-4E6B-E0D9-7DF0-82E83BB40045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D1BE2F4-9EDE-775A-98F9-AF9D43ADA728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8BD9293-0D80-E941-D193-34CE6C95E1D3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0B4C397-2BC6-3BF9-3021-4E70B010BFCB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EDC05D-8A0A-6364-AF6A-E7EC1A2B392E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A2083A4-384E-4170-79C2-3130B439FE3A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6458281-CEBB-CBAE-57C7-82BC808D19AA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5ACA412-E29F-65A6-68A2-0B2C5DA3BCE2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DEA2215-C412-EAD9-A380-934D59B40379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2B45D96-B313-20C4-9F52-5BC12718454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598830-FE72-C27D-01EE-355917DD732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4A48784-20FF-BBFF-B825-E750586071A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79152" t="46280" r="5110" b="22651"/>
          <a:stretch/>
        </p:blipFill>
        <p:spPr>
          <a:xfrm>
            <a:off x="9637249" y="3017428"/>
            <a:ext cx="2416022" cy="27225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1894069-C28B-A3BE-BC91-A7B678F810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66020" t="47142" r="5006" b="33373"/>
          <a:stretch/>
        </p:blipFill>
        <p:spPr>
          <a:xfrm>
            <a:off x="9662217" y="4763941"/>
            <a:ext cx="2383971" cy="949169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xmlns="" id="{972F24E1-F72F-900F-2D49-F4AC88815E1F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E581DFCF-1CE7-D938-0BD6-A2604E9CAB28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B3934136-5E6F-BC71-6CCF-3663D6477E17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2FABD481-CC8D-4C00-87E6-CEEB3A154135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E97E38C0-902F-895B-F0CD-E8DFE1471387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9FBBFAB3-2359-4B72-C0CC-858C3F68845F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A9196FCF-D0EE-6621-B790-F692FB091EFD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B1D99831-FCE5-16CD-07DE-27A11BF50EE6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144807-0EF7-AA29-CE35-0E048526504D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47CF01B4-F47A-9104-0251-FC47FB7A6508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A8CE4ED1-FE97-8DFB-A27F-8C1DB2DC1E95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B1BB2440-2EEC-2EEE-F26C-E685DE669940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B43133D4-8285-41BF-2C27-36E8CBA11927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34D232F0-F1FE-1590-6EA3-3CC30208DC5A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435564ED-D42B-1769-350E-D5AC1E2670FB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A22FE527-2479-83E8-8F2A-209FFC8642A2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6B9FCC96-BB9A-1740-A716-C85A2552FF7E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617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89DC81-4182-B422-46E2-C7F90A827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FB4D82-D4C1-9295-4BB3-139FEDC53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D016A1-20C0-E9D1-1989-2B9B11308474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DAB1DFD-E976-076B-360C-1D645120FC37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56E15B-E4E1-7E9F-FB4C-F7928EE57B28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BD686FF-E452-0F2B-BD67-39C91663422A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D68432A-2D25-1056-6ADC-507C7202A102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C18ECCF-E4C8-D548-7CAF-D5348C02D52B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2CD2D38-38AE-706B-6FBB-8BB1E4645E00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5B41C1F-A013-C92B-9EA3-FE46492BAC92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06EB05-40AA-AA94-1FF8-9B3E7C630C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F13D8A7-C77A-F7E7-EE20-4B801B1A92A4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4EF1483-CA06-5076-F850-5063A0568F3C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6FD967-E3E8-5E25-0046-BBA173D884CA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F50C83-D32F-36D1-CD4B-44E26ED0E519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253CE84-A337-C268-402D-BC2757B3501C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670AA3C-1FDD-6C7C-D5E2-54050FA4B686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3CB8431-ACF6-455D-9148-C9A408FC0752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54652B-4361-E063-4D5A-D00D560B316B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D91339B-CB64-B407-88C7-234A7D42BB35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E9B817A-1AEA-D295-102B-EDAF2519AD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82C4C40-4CD2-8EBE-F79B-40BAACFBFC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8D42E4E-D048-5F7C-E3BD-32C9EA124DD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152" t="46280" r="5110" b="22651"/>
          <a:stretch/>
        </p:blipFill>
        <p:spPr>
          <a:xfrm>
            <a:off x="9637249" y="3017428"/>
            <a:ext cx="2416022" cy="27225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A9CD4AC-6B92-9011-1CBD-F3C0593B00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6020" t="47142" r="5006" b="33373"/>
          <a:stretch/>
        </p:blipFill>
        <p:spPr>
          <a:xfrm>
            <a:off x="9662217" y="4763941"/>
            <a:ext cx="2383971" cy="949169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F6EC0A5-6999-6E13-5A0E-DA6CCDE4D312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Conclusion – Impact of Sanctions on Public Health in Iran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A01A66A2-599B-99AF-2240-78F10272B12A}"/>
              </a:ext>
            </a:extLst>
          </p:cNvPr>
          <p:cNvSpPr/>
          <p:nvPr/>
        </p:nvSpPr>
        <p:spPr>
          <a:xfrm>
            <a:off x="523280" y="779092"/>
            <a:ext cx="4209143" cy="5568543"/>
          </a:xfrm>
          <a:prstGeom prst="wedgeRoundRectCallout">
            <a:avLst>
              <a:gd name="adj1" fmla="val 63995"/>
              <a:gd name="adj2" fmla="val -29811"/>
              <a:gd name="adj3" fmla="val 16667"/>
            </a:avLst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found no strong evidence linking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sanctions directly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trends in population health. </a:t>
            </a:r>
            <a:endParaRPr lang="fa-I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our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qualitative study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revealed worsening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experiences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such as increased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catastrophic health expenditures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access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essential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medicines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healthcare services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which ultimately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 quality of life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a-I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Sanctions appear to have negatively impacted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access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healthcare. </a:t>
            </a:r>
            <a:endParaRPr lang="fa-I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Despite these challenges,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Iran’s healthcare system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demonstrated remarkable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resilience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likely due to its strong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economic infrastructure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healthcare network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D3235A4-B80F-2B1F-9261-673F278C9C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6443" y="866175"/>
            <a:ext cx="3663043" cy="5258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B2B2A074-05A0-1718-64C0-0EFAF6D59249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3F2FD5D0-F8DC-A47D-7768-887A670D5EC2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57019798-FEC4-85DF-0998-AC23AB98170C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2575EFB2-306E-4530-AAC7-BB9614851999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05DB74CF-34FD-1678-230E-5AF2CFC14B54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D6498A85-516F-FDAC-8B91-7CF4B09DDF0E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95768AA-B221-90A2-AE51-20811DC06AE8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5FFA69C-1B48-5009-AEC1-954ED844A343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22EFC66F-D209-6E54-0D2A-66AB6D262948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3E7034B-1965-3367-A902-5D67068D4F7C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22AD8349-3752-6BF9-1D6C-ABDD17EB3EB5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FC28DD98-9B55-7572-2F45-0FEEA01349C4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A187FC87-7048-86AB-1964-39065239915E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8C48E327-B5CC-6A5A-64BC-EC3686D3AC6A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88A1318C-444C-8F6B-DE73-8F3AE7B5A81F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C768C058-F2EC-64B3-75C3-41E90FEBBCA2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07BADCBE-575A-6360-0585-C7D43834F80D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3427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D642A5-4E17-AB91-2309-B76E416ED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743109D-9629-94D2-BC2E-A9345D31AF0E}"/>
              </a:ext>
            </a:extLst>
          </p:cNvPr>
          <p:cNvSpPr/>
          <p:nvPr/>
        </p:nvSpPr>
        <p:spPr>
          <a:xfrm>
            <a:off x="187158" y="2401004"/>
            <a:ext cx="10583334" cy="19030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A5584D-3D7C-F247-7521-E252D0D646E2}"/>
              </a:ext>
            </a:extLst>
          </p:cNvPr>
          <p:cNvSpPr txBox="1"/>
          <p:nvPr/>
        </p:nvSpPr>
        <p:spPr>
          <a:xfrm>
            <a:off x="854482" y="2551836"/>
            <a:ext cx="8245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5400" b="1" dirty="0">
                <a:latin typeface="Shabnam" panose="020B0603030804020204" pitchFamily="34" charset="-78"/>
                <a:cs typeface="Shabnam" panose="020B0603030804020204" pitchFamily="34" charset="-78"/>
              </a:rPr>
              <a:t>Section 6: </a:t>
            </a:r>
            <a:r>
              <a:rPr lang="en-US" sz="5400" b="1" dirty="0">
                <a:solidFill>
                  <a:srgbClr val="0070C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Recommendations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0A02C67-7C39-EA73-E23C-7C188DEB68C6}"/>
              </a:ext>
            </a:extLst>
          </p:cNvPr>
          <p:cNvSpPr/>
          <p:nvPr/>
        </p:nvSpPr>
        <p:spPr>
          <a:xfrm>
            <a:off x="171116" y="169333"/>
            <a:ext cx="11751733" cy="6468534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BA387FD-AB13-AB1B-08D5-5F3FAE907592}"/>
              </a:ext>
            </a:extLst>
          </p:cNvPr>
          <p:cNvGrpSpPr/>
          <p:nvPr/>
        </p:nvGrpSpPr>
        <p:grpSpPr>
          <a:xfrm rot="10800000">
            <a:off x="10041467" y="0"/>
            <a:ext cx="2150533" cy="6858000"/>
            <a:chOff x="0" y="0"/>
            <a:chExt cx="2150533" cy="6858000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xmlns="" id="{D61FC346-1862-AE1E-FA33-B2296409276E}"/>
                </a:ext>
              </a:extLst>
            </p:cNvPr>
            <p:cNvSpPr/>
            <p:nvPr/>
          </p:nvSpPr>
          <p:spPr>
            <a:xfrm>
              <a:off x="440266" y="0"/>
              <a:ext cx="1710267" cy="6858000"/>
            </a:xfrm>
            <a:prstGeom prst="homePlate">
              <a:avLst>
                <a:gd name="adj" fmla="val 90594"/>
              </a:avLst>
            </a:prstGeom>
            <a:solidFill>
              <a:srgbClr val="FFCE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A3942072-3CB8-C3E3-BF81-9ECDCEA0F602}"/>
                </a:ext>
              </a:extLst>
            </p:cNvPr>
            <p:cNvSpPr/>
            <p:nvPr/>
          </p:nvSpPr>
          <p:spPr>
            <a:xfrm>
              <a:off x="440266" y="0"/>
              <a:ext cx="1710267" cy="3429000"/>
            </a:xfrm>
            <a:custGeom>
              <a:avLst/>
              <a:gdLst>
                <a:gd name="connsiteX0" fmla="*/ 0 w 1710267"/>
                <a:gd name="connsiteY0" fmla="*/ 0 h 3429000"/>
                <a:gd name="connsiteX1" fmla="*/ 160868 w 1710267"/>
                <a:gd name="connsiteY1" fmla="*/ 0 h 3429000"/>
                <a:gd name="connsiteX2" fmla="*/ 1710267 w 1710267"/>
                <a:gd name="connsiteY2" fmla="*/ 3429000 h 3429000"/>
                <a:gd name="connsiteX3" fmla="*/ 0 w 1710267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0267" h="3429000">
                  <a:moveTo>
                    <a:pt x="0" y="0"/>
                  </a:moveTo>
                  <a:lnTo>
                    <a:pt x="160868" y="0"/>
                  </a:lnTo>
                  <a:lnTo>
                    <a:pt x="1710267" y="3429000"/>
                  </a:lnTo>
                  <a:lnTo>
                    <a:pt x="0" y="3429000"/>
                  </a:lnTo>
                  <a:close/>
                </a:path>
              </a:pathLst>
            </a:custGeom>
            <a:solidFill>
              <a:srgbClr val="FAB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xmlns="" id="{C9E5EEFF-64BE-121B-810D-43318C6C6355}"/>
                </a:ext>
              </a:extLst>
            </p:cNvPr>
            <p:cNvSpPr/>
            <p:nvPr/>
          </p:nvSpPr>
          <p:spPr>
            <a:xfrm>
              <a:off x="0" y="0"/>
              <a:ext cx="1168400" cy="6858000"/>
            </a:xfrm>
            <a:prstGeom prst="homePlate">
              <a:avLst/>
            </a:prstGeom>
            <a:solidFill>
              <a:srgbClr val="2B3C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14" name="Google Shape;9057;p79">
            <a:extLst>
              <a:ext uri="{FF2B5EF4-FFF2-40B4-BE49-F238E27FC236}">
                <a16:creationId xmlns:a16="http://schemas.microsoft.com/office/drawing/2014/main" xmlns="" id="{04C2D45D-ADF6-C1F5-1F4A-E434925010C1}"/>
              </a:ext>
            </a:extLst>
          </p:cNvPr>
          <p:cNvGrpSpPr/>
          <p:nvPr/>
        </p:nvGrpSpPr>
        <p:grpSpPr>
          <a:xfrm>
            <a:off x="8726178" y="2869182"/>
            <a:ext cx="1062181" cy="1058093"/>
            <a:chOff x="-35123050" y="3561225"/>
            <a:chExt cx="292225" cy="291100"/>
          </a:xfrm>
          <a:solidFill>
            <a:srgbClr val="2B3C82"/>
          </a:solidFill>
        </p:grpSpPr>
        <p:sp>
          <p:nvSpPr>
            <p:cNvPr id="15" name="Google Shape;9058;p79">
              <a:extLst>
                <a:ext uri="{FF2B5EF4-FFF2-40B4-BE49-F238E27FC236}">
                  <a16:creationId xmlns:a16="http://schemas.microsoft.com/office/drawing/2014/main" xmlns="" id="{CFE4A909-74F4-A553-CD6D-23CF4D53601B}"/>
                </a:ext>
              </a:extLst>
            </p:cNvPr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9059;p79">
              <a:extLst>
                <a:ext uri="{FF2B5EF4-FFF2-40B4-BE49-F238E27FC236}">
                  <a16:creationId xmlns:a16="http://schemas.microsoft.com/office/drawing/2014/main" xmlns="" id="{9FB17003-8EB2-381D-720D-978DCABC5EFF}"/>
                </a:ext>
              </a:extLst>
            </p:cNvPr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1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EC03231-1661-11F3-D6B8-C2E4F6E3FC76}"/>
              </a:ext>
            </a:extLst>
          </p:cNvPr>
          <p:cNvSpPr/>
          <p:nvPr/>
        </p:nvSpPr>
        <p:spPr>
          <a:xfrm>
            <a:off x="187158" y="2401004"/>
            <a:ext cx="10583334" cy="19030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CC654B-4DF8-FB9C-5614-CD1A356BFC80}"/>
              </a:ext>
            </a:extLst>
          </p:cNvPr>
          <p:cNvSpPr txBox="1"/>
          <p:nvPr/>
        </p:nvSpPr>
        <p:spPr>
          <a:xfrm>
            <a:off x="391279" y="2936564"/>
            <a:ext cx="8123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5400" b="1" dirty="0">
                <a:latin typeface="Shabnam" panose="020B0603030804020204" pitchFamily="34" charset="-78"/>
                <a:cs typeface="Shabnam" panose="020B0603030804020204" pitchFamily="34" charset="-78"/>
              </a:rPr>
              <a:t>Section 1: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 </a:t>
            </a:r>
            <a:r>
              <a:rPr lang="en-US" sz="5400" b="1" dirty="0">
                <a:solidFill>
                  <a:srgbClr val="0070C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757A165-10F1-A08D-2B77-9C2D259D8AC8}"/>
              </a:ext>
            </a:extLst>
          </p:cNvPr>
          <p:cNvSpPr/>
          <p:nvPr/>
        </p:nvSpPr>
        <p:spPr>
          <a:xfrm>
            <a:off x="171116" y="169333"/>
            <a:ext cx="11751733" cy="6468534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430EE8B-6245-002B-7397-9953CCDB4902}"/>
              </a:ext>
            </a:extLst>
          </p:cNvPr>
          <p:cNvGrpSpPr/>
          <p:nvPr/>
        </p:nvGrpSpPr>
        <p:grpSpPr>
          <a:xfrm rot="10800000">
            <a:off x="10041467" y="0"/>
            <a:ext cx="2150533" cy="6858000"/>
            <a:chOff x="0" y="0"/>
            <a:chExt cx="2150533" cy="6858000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xmlns="" id="{4713193C-28CF-D1D4-6A4C-4395C421BBB1}"/>
                </a:ext>
              </a:extLst>
            </p:cNvPr>
            <p:cNvSpPr/>
            <p:nvPr/>
          </p:nvSpPr>
          <p:spPr>
            <a:xfrm>
              <a:off x="440266" y="0"/>
              <a:ext cx="1710267" cy="6858000"/>
            </a:xfrm>
            <a:prstGeom prst="homePlate">
              <a:avLst>
                <a:gd name="adj" fmla="val 90594"/>
              </a:avLst>
            </a:prstGeom>
            <a:solidFill>
              <a:srgbClr val="FFCE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4C0D4729-8DCA-0AE5-A771-CD515C0DB17A}"/>
                </a:ext>
              </a:extLst>
            </p:cNvPr>
            <p:cNvSpPr/>
            <p:nvPr/>
          </p:nvSpPr>
          <p:spPr>
            <a:xfrm>
              <a:off x="440266" y="0"/>
              <a:ext cx="1710267" cy="3429000"/>
            </a:xfrm>
            <a:custGeom>
              <a:avLst/>
              <a:gdLst>
                <a:gd name="connsiteX0" fmla="*/ 0 w 1710267"/>
                <a:gd name="connsiteY0" fmla="*/ 0 h 3429000"/>
                <a:gd name="connsiteX1" fmla="*/ 160868 w 1710267"/>
                <a:gd name="connsiteY1" fmla="*/ 0 h 3429000"/>
                <a:gd name="connsiteX2" fmla="*/ 1710267 w 1710267"/>
                <a:gd name="connsiteY2" fmla="*/ 3429000 h 3429000"/>
                <a:gd name="connsiteX3" fmla="*/ 0 w 1710267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0267" h="3429000">
                  <a:moveTo>
                    <a:pt x="0" y="0"/>
                  </a:moveTo>
                  <a:lnTo>
                    <a:pt x="160868" y="0"/>
                  </a:lnTo>
                  <a:lnTo>
                    <a:pt x="1710267" y="3429000"/>
                  </a:lnTo>
                  <a:lnTo>
                    <a:pt x="0" y="3429000"/>
                  </a:lnTo>
                  <a:close/>
                </a:path>
              </a:pathLst>
            </a:custGeom>
            <a:solidFill>
              <a:srgbClr val="FAB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xmlns="" id="{4DA2A2DF-9B0E-6530-0037-15AA9699D312}"/>
                </a:ext>
              </a:extLst>
            </p:cNvPr>
            <p:cNvSpPr/>
            <p:nvPr/>
          </p:nvSpPr>
          <p:spPr>
            <a:xfrm>
              <a:off x="0" y="0"/>
              <a:ext cx="1168400" cy="6858000"/>
            </a:xfrm>
            <a:prstGeom prst="homePlate">
              <a:avLst/>
            </a:prstGeom>
            <a:solidFill>
              <a:srgbClr val="2B3C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8" name="Google Shape;10477;p82">
            <a:extLst>
              <a:ext uri="{FF2B5EF4-FFF2-40B4-BE49-F238E27FC236}">
                <a16:creationId xmlns:a16="http://schemas.microsoft.com/office/drawing/2014/main" xmlns="" id="{33924EBF-2020-F465-94A5-DAE8ECD349E2}"/>
              </a:ext>
            </a:extLst>
          </p:cNvPr>
          <p:cNvGrpSpPr/>
          <p:nvPr/>
        </p:nvGrpSpPr>
        <p:grpSpPr>
          <a:xfrm>
            <a:off x="8805502" y="2784067"/>
            <a:ext cx="1125382" cy="1070437"/>
            <a:chOff x="-6690625" y="3631325"/>
            <a:chExt cx="307225" cy="292225"/>
          </a:xfrm>
          <a:solidFill>
            <a:srgbClr val="2B3C82"/>
          </a:solidFill>
        </p:grpSpPr>
        <p:sp>
          <p:nvSpPr>
            <p:cNvPr id="9" name="Google Shape;10478;p82">
              <a:extLst>
                <a:ext uri="{FF2B5EF4-FFF2-40B4-BE49-F238E27FC236}">
                  <a16:creationId xmlns:a16="http://schemas.microsoft.com/office/drawing/2014/main" xmlns="" id="{95E60223-B7B6-0ED4-9E31-A573C06E957D}"/>
                </a:ext>
              </a:extLst>
            </p:cNvPr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0479;p82">
              <a:extLst>
                <a:ext uri="{FF2B5EF4-FFF2-40B4-BE49-F238E27FC236}">
                  <a16:creationId xmlns:a16="http://schemas.microsoft.com/office/drawing/2014/main" xmlns="" id="{87016419-3FC3-A730-2D4A-FE5861934029}"/>
                </a:ext>
              </a:extLst>
            </p:cNvPr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0480;p82">
              <a:extLst>
                <a:ext uri="{FF2B5EF4-FFF2-40B4-BE49-F238E27FC236}">
                  <a16:creationId xmlns:a16="http://schemas.microsoft.com/office/drawing/2014/main" xmlns="" id="{B27DAE45-EC03-E11B-A72A-AC7E0BBA6E3E}"/>
                </a:ext>
              </a:extLst>
            </p:cNvPr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0481;p82">
              <a:extLst>
                <a:ext uri="{FF2B5EF4-FFF2-40B4-BE49-F238E27FC236}">
                  <a16:creationId xmlns:a16="http://schemas.microsoft.com/office/drawing/2014/main" xmlns="" id="{FB405CB7-1247-F8A5-ADCC-B8F94A84671D}"/>
                </a:ext>
              </a:extLst>
            </p:cNvPr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0482;p82">
              <a:extLst>
                <a:ext uri="{FF2B5EF4-FFF2-40B4-BE49-F238E27FC236}">
                  <a16:creationId xmlns:a16="http://schemas.microsoft.com/office/drawing/2014/main" xmlns="" id="{E8731BA0-0A88-985E-0176-5C87C0413DB6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6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30D69B-1452-DF82-9AF9-0529736E1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A8F050-E58D-2A5A-DB06-07A9D34F8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7" t="79833" r="11008" b="12220"/>
          <a:stretch/>
        </p:blipFill>
        <p:spPr>
          <a:xfrm>
            <a:off x="9692842" y="5655872"/>
            <a:ext cx="2385425" cy="798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152B61-1FAF-0676-0624-98FD29C79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371501-2895-AE63-1DF8-00CCE4273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507C0D-DCBC-4BE6-E5B7-88440ECB557B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D72489C-E171-E323-D5FC-3874D6D84758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200" b="1" dirty="0">
                <a:solidFill>
                  <a:schemeClr val="bg1"/>
                </a:solidFill>
                <a:latin typeface="Shabnam" panose="020B0603030804020204" pitchFamily="34" charset="-78"/>
                <a:cs typeface="Titr" panose="00000700000000000000" pitchFamily="2" charset="-78"/>
              </a:rPr>
              <a:t>Policy Recommendations for Mitigating Sanction Effects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534EDC0-2A0A-C1D8-6890-A4749F499C68}"/>
              </a:ext>
            </a:extLst>
          </p:cNvPr>
          <p:cNvGrpSpPr/>
          <p:nvPr/>
        </p:nvGrpSpPr>
        <p:grpSpPr>
          <a:xfrm>
            <a:off x="266931" y="659180"/>
            <a:ext cx="8808545" cy="1939828"/>
            <a:chOff x="1854742" y="1314143"/>
            <a:chExt cx="5841555" cy="1348729"/>
          </a:xfrm>
        </p:grpSpPr>
        <p:sp>
          <p:nvSpPr>
            <p:cNvPr id="7" name="Google Shape;941;p20">
              <a:extLst>
                <a:ext uri="{FF2B5EF4-FFF2-40B4-BE49-F238E27FC236}">
                  <a16:creationId xmlns:a16="http://schemas.microsoft.com/office/drawing/2014/main" xmlns="" id="{A6E14671-02C8-06AB-C2E1-FCBDD7100C24}"/>
                </a:ext>
              </a:extLst>
            </p:cNvPr>
            <p:cNvSpPr/>
            <p:nvPr/>
          </p:nvSpPr>
          <p:spPr>
            <a:xfrm flipH="1">
              <a:off x="6182421" y="2484686"/>
              <a:ext cx="1513874" cy="178186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9" name="Google Shape;942;p20">
              <a:extLst>
                <a:ext uri="{FF2B5EF4-FFF2-40B4-BE49-F238E27FC236}">
                  <a16:creationId xmlns:a16="http://schemas.microsoft.com/office/drawing/2014/main" xmlns="" id="{70136174-CF36-6A8E-F71E-29F090DE77EF}"/>
                </a:ext>
              </a:extLst>
            </p:cNvPr>
            <p:cNvSpPr/>
            <p:nvPr/>
          </p:nvSpPr>
          <p:spPr>
            <a:xfrm flipH="1">
              <a:off x="5009923" y="2434206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10" name="Google Shape;943;p20">
              <a:extLst>
                <a:ext uri="{FF2B5EF4-FFF2-40B4-BE49-F238E27FC236}">
                  <a16:creationId xmlns:a16="http://schemas.microsoft.com/office/drawing/2014/main" xmlns="" id="{A63A2490-73CC-BDC4-B70A-B04E3D6DE581}"/>
                </a:ext>
              </a:extLst>
            </p:cNvPr>
            <p:cNvSpPr/>
            <p:nvPr/>
          </p:nvSpPr>
          <p:spPr>
            <a:xfrm flipH="1">
              <a:off x="2208188" y="1314143"/>
              <a:ext cx="5488109" cy="1313630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11" name="Google Shape;944;p20">
              <a:extLst>
                <a:ext uri="{FF2B5EF4-FFF2-40B4-BE49-F238E27FC236}">
                  <a16:creationId xmlns:a16="http://schemas.microsoft.com/office/drawing/2014/main" xmlns="" id="{86574D01-105C-F61E-1989-A017BA397057}"/>
                </a:ext>
              </a:extLst>
            </p:cNvPr>
            <p:cNvSpPr/>
            <p:nvPr/>
          </p:nvSpPr>
          <p:spPr>
            <a:xfrm flipH="1">
              <a:off x="1854742" y="1449865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Fira Sans Extra Condensed Medium"/>
                </a:rPr>
                <a:t>1</a:t>
              </a:r>
              <a:endParaRPr lang="e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12" name="Google Shape;945;p20">
              <a:extLst>
                <a:ext uri="{FF2B5EF4-FFF2-40B4-BE49-F238E27FC236}">
                  <a16:creationId xmlns:a16="http://schemas.microsoft.com/office/drawing/2014/main" xmlns="" id="{08F3295D-536E-5C68-0F66-490073AC34EA}"/>
                </a:ext>
              </a:extLst>
            </p:cNvPr>
            <p:cNvSpPr txBox="1"/>
            <p:nvPr/>
          </p:nvSpPr>
          <p:spPr>
            <a:xfrm flipH="1">
              <a:off x="2617605" y="1538950"/>
              <a:ext cx="5060504" cy="80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100"/>
              </a:pPr>
              <a:r>
                <a: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Promote Generic Medicines and Improve Quality: </a:t>
              </a:r>
            </a:p>
            <a:p>
              <a:pPr marL="285750" indent="-285750">
                <a:buClr>
                  <a:srgbClr val="000000"/>
                </a:buClr>
                <a:buSzPts val="1100"/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Increase production of high-quality generic medicines and reduce reliance on imported foreign drugs.</a:t>
              </a:r>
            </a:p>
            <a:p>
              <a:pPr marL="285750" indent="-285750">
                <a:buClr>
                  <a:srgbClr val="000000"/>
                </a:buClr>
                <a:buSzPts val="1100"/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Reforms in the regulatory system to control the quality of domestically produced medicines and enhance their credibility in the market.</a:t>
              </a:r>
            </a:p>
            <a:p>
              <a:pPr marL="285750" indent="-285750">
                <a:buClr>
                  <a:srgbClr val="000000"/>
                </a:buClr>
                <a:buSzPts val="1100"/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Improve the production processes of essential domestic medicines to reduce costs and meet patients' needs, especially during sanctions.</a:t>
              </a:r>
              <a:endParaRPr lang="fa-IR" dirty="0">
                <a:solidFill>
                  <a:srgbClr val="002060"/>
                </a:solidFill>
                <a:latin typeface="Times New Roman" panose="02020603050405020304" pitchFamily="18" charset="0"/>
                <a:ea typeface="Fira Sans"/>
                <a:cs typeface="Times New Roman" panose="02020603050405020304" pitchFamily="18" charset="0"/>
                <a:sym typeface="Fira San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71C0EF2-49A5-72AE-F865-260E07DD0512}"/>
              </a:ext>
            </a:extLst>
          </p:cNvPr>
          <p:cNvGrpSpPr/>
          <p:nvPr/>
        </p:nvGrpSpPr>
        <p:grpSpPr>
          <a:xfrm>
            <a:off x="239510" y="2671490"/>
            <a:ext cx="8808545" cy="1939828"/>
            <a:chOff x="1854742" y="1314143"/>
            <a:chExt cx="5841555" cy="1348729"/>
          </a:xfrm>
        </p:grpSpPr>
        <p:sp>
          <p:nvSpPr>
            <p:cNvPr id="14" name="Google Shape;941;p20">
              <a:extLst>
                <a:ext uri="{FF2B5EF4-FFF2-40B4-BE49-F238E27FC236}">
                  <a16:creationId xmlns:a16="http://schemas.microsoft.com/office/drawing/2014/main" xmlns="" id="{C24C2B7B-02F0-BE9A-56A2-D202676676FD}"/>
                </a:ext>
              </a:extLst>
            </p:cNvPr>
            <p:cNvSpPr/>
            <p:nvPr/>
          </p:nvSpPr>
          <p:spPr>
            <a:xfrm flipH="1">
              <a:off x="6182421" y="2484686"/>
              <a:ext cx="1513874" cy="178186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15" name="Google Shape;942;p20">
              <a:extLst>
                <a:ext uri="{FF2B5EF4-FFF2-40B4-BE49-F238E27FC236}">
                  <a16:creationId xmlns:a16="http://schemas.microsoft.com/office/drawing/2014/main" xmlns="" id="{23429FA3-FE67-E1D1-C9FD-9288BB426D17}"/>
                </a:ext>
              </a:extLst>
            </p:cNvPr>
            <p:cNvSpPr/>
            <p:nvPr/>
          </p:nvSpPr>
          <p:spPr>
            <a:xfrm flipH="1">
              <a:off x="5009923" y="2434206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16" name="Google Shape;943;p20">
              <a:extLst>
                <a:ext uri="{FF2B5EF4-FFF2-40B4-BE49-F238E27FC236}">
                  <a16:creationId xmlns:a16="http://schemas.microsoft.com/office/drawing/2014/main" xmlns="" id="{B8031B5F-C063-A789-295E-BC1E9127CD5A}"/>
                </a:ext>
              </a:extLst>
            </p:cNvPr>
            <p:cNvSpPr/>
            <p:nvPr/>
          </p:nvSpPr>
          <p:spPr>
            <a:xfrm flipH="1">
              <a:off x="2208188" y="1314143"/>
              <a:ext cx="5488109" cy="1313630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17" name="Google Shape;944;p20">
              <a:extLst>
                <a:ext uri="{FF2B5EF4-FFF2-40B4-BE49-F238E27FC236}">
                  <a16:creationId xmlns:a16="http://schemas.microsoft.com/office/drawing/2014/main" xmlns="" id="{3603B209-631C-5C71-04AB-B688997AF9C3}"/>
                </a:ext>
              </a:extLst>
            </p:cNvPr>
            <p:cNvSpPr/>
            <p:nvPr/>
          </p:nvSpPr>
          <p:spPr>
            <a:xfrm flipH="1">
              <a:off x="1854742" y="1449865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Fira Sans Extra Condensed Medium"/>
                </a:rPr>
                <a:t>2</a:t>
              </a:r>
              <a:endParaRPr lang="e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18" name="Google Shape;945;p20">
              <a:extLst>
                <a:ext uri="{FF2B5EF4-FFF2-40B4-BE49-F238E27FC236}">
                  <a16:creationId xmlns:a16="http://schemas.microsoft.com/office/drawing/2014/main" xmlns="" id="{4B7A770D-2A90-11CC-3B35-DCCE7D6C6CC8}"/>
                </a:ext>
              </a:extLst>
            </p:cNvPr>
            <p:cNvSpPr txBox="1"/>
            <p:nvPr/>
          </p:nvSpPr>
          <p:spPr>
            <a:xfrm flipH="1">
              <a:off x="2617605" y="1538950"/>
              <a:ext cx="5078689" cy="80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Develop Sustainable Financial Mechanisms for Medicines and Medical Equipment: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need for sustainable financial structures based on both public and private support to secure necessary resources for importing and producing medicines and medical equipment.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Establishment of national and international funds to cover medication and medical costs during crisis situations.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F9FB710-BCAC-CDAC-EDDA-206D2631997C}"/>
              </a:ext>
            </a:extLst>
          </p:cNvPr>
          <p:cNvGrpSpPr/>
          <p:nvPr/>
        </p:nvGrpSpPr>
        <p:grpSpPr>
          <a:xfrm>
            <a:off x="266931" y="4683800"/>
            <a:ext cx="8808545" cy="1939828"/>
            <a:chOff x="1854742" y="1314143"/>
            <a:chExt cx="5841555" cy="1348729"/>
          </a:xfrm>
        </p:grpSpPr>
        <p:sp>
          <p:nvSpPr>
            <p:cNvPr id="20" name="Google Shape;941;p20">
              <a:extLst>
                <a:ext uri="{FF2B5EF4-FFF2-40B4-BE49-F238E27FC236}">
                  <a16:creationId xmlns:a16="http://schemas.microsoft.com/office/drawing/2014/main" xmlns="" id="{B251F66B-0F38-9C05-6DCC-956032BEE147}"/>
                </a:ext>
              </a:extLst>
            </p:cNvPr>
            <p:cNvSpPr/>
            <p:nvPr/>
          </p:nvSpPr>
          <p:spPr>
            <a:xfrm flipH="1">
              <a:off x="6182421" y="2484686"/>
              <a:ext cx="1513874" cy="178186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21" name="Google Shape;942;p20">
              <a:extLst>
                <a:ext uri="{FF2B5EF4-FFF2-40B4-BE49-F238E27FC236}">
                  <a16:creationId xmlns:a16="http://schemas.microsoft.com/office/drawing/2014/main" xmlns="" id="{27D7423E-8CD6-5A63-1364-1E2EEC910A07}"/>
                </a:ext>
              </a:extLst>
            </p:cNvPr>
            <p:cNvSpPr/>
            <p:nvPr/>
          </p:nvSpPr>
          <p:spPr>
            <a:xfrm flipH="1">
              <a:off x="5009923" y="2434206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22" name="Google Shape;943;p20">
              <a:extLst>
                <a:ext uri="{FF2B5EF4-FFF2-40B4-BE49-F238E27FC236}">
                  <a16:creationId xmlns:a16="http://schemas.microsoft.com/office/drawing/2014/main" xmlns="" id="{6B813E21-A5CC-9DD5-D264-2E1076D8BD62}"/>
                </a:ext>
              </a:extLst>
            </p:cNvPr>
            <p:cNvSpPr/>
            <p:nvPr/>
          </p:nvSpPr>
          <p:spPr>
            <a:xfrm flipH="1">
              <a:off x="2208188" y="1314143"/>
              <a:ext cx="5488109" cy="1313630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23" name="Google Shape;944;p20">
              <a:extLst>
                <a:ext uri="{FF2B5EF4-FFF2-40B4-BE49-F238E27FC236}">
                  <a16:creationId xmlns:a16="http://schemas.microsoft.com/office/drawing/2014/main" xmlns="" id="{FB5F22AF-5BCA-FB18-74E6-AF8D6F9EBAB6}"/>
                </a:ext>
              </a:extLst>
            </p:cNvPr>
            <p:cNvSpPr/>
            <p:nvPr/>
          </p:nvSpPr>
          <p:spPr>
            <a:xfrm flipH="1">
              <a:off x="1854742" y="1449865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Fira Sans Extra Condensed Medium"/>
                </a:rPr>
                <a:t>3</a:t>
              </a:r>
              <a:endParaRPr lang="e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24" name="Google Shape;945;p20">
              <a:extLst>
                <a:ext uri="{FF2B5EF4-FFF2-40B4-BE49-F238E27FC236}">
                  <a16:creationId xmlns:a16="http://schemas.microsoft.com/office/drawing/2014/main" xmlns="" id="{E8014895-F079-B667-414D-BC3870834D83}"/>
                </a:ext>
              </a:extLst>
            </p:cNvPr>
            <p:cNvSpPr txBox="1"/>
            <p:nvPr/>
          </p:nvSpPr>
          <p:spPr>
            <a:xfrm flipH="1">
              <a:off x="2617606" y="1538950"/>
              <a:ext cx="4681017" cy="80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Promotion of Rational Medicine Use: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Educational campaigns and awareness programs regarding the rational use of medicines, particularly painkillers and antibiotics, to prevent misuse.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Encouragement of prescribing generic medicines instead of branded drugs to reduce costs and increase patient access to medications.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5BBBDF8-C507-8C09-B485-BBCD33558BE4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83EB02C-58D4-14D2-EB53-932C284241DA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91E41B7F-B589-6C7C-8B61-FAE938E9400D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1952A6F-1B40-726F-B8EA-188F8D21EEC0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03285061-FE6C-273F-E4EF-3E9FFD50F2E2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9A9A0D2F-5278-E8F2-2CAA-6982001E3AA9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05DC07D6-7F02-C8A5-6D79-0AEF3093E601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588AEE8-F575-7CEB-4FB9-2F4AB0429F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B37BC59-9250-9E41-5F21-48DBB161C334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87E89B0-8B3E-9299-84AF-23E0DDA87B44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A319668-2D0C-39E9-DD68-41937BB0E174}"/>
              </a:ext>
            </a:extLst>
          </p:cNvPr>
          <p:cNvSpPr/>
          <p:nvPr/>
        </p:nvSpPr>
        <p:spPr>
          <a:xfrm>
            <a:off x="10201182" y="5875131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809C551-E3D4-FF99-937A-02D13B805E20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274E8E5-06B0-8994-DD29-929FE52974DA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AE5AC45-7893-466C-D91B-6572EC32DBA9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7D80F6D-7C57-450E-6713-0C605E9B9A4C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6D14E8D-AAED-02B8-2946-86B82785E114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4DFD925-1275-3CA3-C8DE-1B2AAD8F86C4}"/>
              </a:ext>
            </a:extLst>
          </p:cNvPr>
          <p:cNvSpPr txBox="1"/>
          <p:nvPr/>
        </p:nvSpPr>
        <p:spPr>
          <a:xfrm>
            <a:off x="10122578" y="5942776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744A95F-C334-646F-3F76-49BE7B5509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247F73A-C5D7-C715-91C6-1177F28456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9685227-DA74-D949-D4A7-B7512ECA02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152" t="46280" r="5110" b="22651"/>
          <a:stretch/>
        </p:blipFill>
        <p:spPr>
          <a:xfrm>
            <a:off x="9637249" y="3017428"/>
            <a:ext cx="2416022" cy="272254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18B79282-E85D-91F6-5066-D6890BACB50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0848" t="50182" r="4427" b="35213"/>
          <a:stretch/>
        </p:blipFill>
        <p:spPr>
          <a:xfrm>
            <a:off x="9639812" y="5638970"/>
            <a:ext cx="2419210" cy="772707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xmlns="" id="{991FBA06-836E-9794-2B19-DA98B4B692A2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7B088F69-91A0-FB61-960D-F96058DC0201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9EEC5DDD-852B-87F4-A341-DBA97270BAEA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646C885F-4C86-39F6-F6CB-6D2AF387F505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ECEA9A96-1277-A206-AEFB-44CF74BEB879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FDA9A92F-99FD-1468-6185-038859B2B27A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8177A862-F478-86F9-74A7-27F39CB7F13B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4251ACE7-D8B8-C492-343F-E3B8EA2AF319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685C6D41-31D9-C61E-962E-B7B27F5AEEB2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13E24E47-3A36-9D70-7054-E1E566D9FE9D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227C5051-1457-6494-3657-D369F7614787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73835BFD-8A7A-4769-17DB-944BD50156AC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0368D4A9-C660-B7FA-5A3B-5CDF7379DBF3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A844F6FB-B081-50E9-B3C7-BF90D40ED681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0DAA579C-473F-3EBD-A8C6-A1FD4E62A33C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65F996A9-375B-BAF1-07B4-8B92D7B2F346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192" name="Oval 8191">
            <a:extLst>
              <a:ext uri="{FF2B5EF4-FFF2-40B4-BE49-F238E27FC236}">
                <a16:creationId xmlns:a16="http://schemas.microsoft.com/office/drawing/2014/main" xmlns="" id="{C2B08D2C-D858-4FDA-2FBE-A82533EE0A14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812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5B1C24-7BD8-9503-CA06-7D6DDD688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812CCB-2270-7B8A-B7AC-44C92B0C2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7" t="79019" r="11008" b="12220"/>
          <a:stretch/>
        </p:blipFill>
        <p:spPr>
          <a:xfrm>
            <a:off x="9662614" y="5538289"/>
            <a:ext cx="2415653" cy="916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B20690-5A4D-5C3F-00B2-AF5BC462C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6D830C-32AF-C06B-3060-ED9EE5C4AD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1F6614-014D-6348-F753-D8D4EE934ECD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D2904B6-7AB8-AC76-BB30-86FBD62B3038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200" b="1" dirty="0">
                <a:solidFill>
                  <a:schemeClr val="bg1"/>
                </a:solidFill>
                <a:latin typeface="Shabnam" panose="020B0603030804020204" pitchFamily="34" charset="-78"/>
                <a:cs typeface="Titr" panose="00000700000000000000" pitchFamily="2" charset="-78"/>
              </a:rPr>
              <a:t>Policy Recommendations for Mitigating Sanction Effects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0D71F85-8913-6AC5-72FB-FB05328F3872}"/>
              </a:ext>
            </a:extLst>
          </p:cNvPr>
          <p:cNvGrpSpPr/>
          <p:nvPr/>
        </p:nvGrpSpPr>
        <p:grpSpPr>
          <a:xfrm>
            <a:off x="400408" y="561905"/>
            <a:ext cx="8887022" cy="1570118"/>
            <a:chOff x="1943260" y="1314143"/>
            <a:chExt cx="5893599" cy="1091677"/>
          </a:xfrm>
        </p:grpSpPr>
        <p:sp>
          <p:nvSpPr>
            <p:cNvPr id="7" name="Google Shape;941;p20">
              <a:extLst>
                <a:ext uri="{FF2B5EF4-FFF2-40B4-BE49-F238E27FC236}">
                  <a16:creationId xmlns:a16="http://schemas.microsoft.com/office/drawing/2014/main" xmlns="" id="{E6584326-CFF1-82A7-86CB-2D39CC1349BC}"/>
                </a:ext>
              </a:extLst>
            </p:cNvPr>
            <p:cNvSpPr/>
            <p:nvPr/>
          </p:nvSpPr>
          <p:spPr>
            <a:xfrm flipH="1">
              <a:off x="1956162" y="2227634"/>
              <a:ext cx="1513874" cy="178186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9" name="Google Shape;943;p20">
              <a:extLst>
                <a:ext uri="{FF2B5EF4-FFF2-40B4-BE49-F238E27FC236}">
                  <a16:creationId xmlns:a16="http://schemas.microsoft.com/office/drawing/2014/main" xmlns="" id="{D80D6B1E-C4F2-45F3-CAC5-E3C20FD50FC5}"/>
                </a:ext>
              </a:extLst>
            </p:cNvPr>
            <p:cNvSpPr/>
            <p:nvPr/>
          </p:nvSpPr>
          <p:spPr>
            <a:xfrm flipH="1">
              <a:off x="1943260" y="1314143"/>
              <a:ext cx="5488109" cy="1058966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10" name="Google Shape;944;p20">
              <a:extLst>
                <a:ext uri="{FF2B5EF4-FFF2-40B4-BE49-F238E27FC236}">
                  <a16:creationId xmlns:a16="http://schemas.microsoft.com/office/drawing/2014/main" xmlns="" id="{C9891D72-0DAC-DE80-452D-55C99DCC5485}"/>
                </a:ext>
              </a:extLst>
            </p:cNvPr>
            <p:cNvSpPr/>
            <p:nvPr/>
          </p:nvSpPr>
          <p:spPr>
            <a:xfrm flipH="1">
              <a:off x="7041509" y="1406427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Fira Sans Extra Condensed Medium"/>
                </a:rPr>
                <a:t>4</a:t>
              </a:r>
              <a:endParaRPr lang="e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11" name="Google Shape;945;p20">
              <a:extLst>
                <a:ext uri="{FF2B5EF4-FFF2-40B4-BE49-F238E27FC236}">
                  <a16:creationId xmlns:a16="http://schemas.microsoft.com/office/drawing/2014/main" xmlns="" id="{6E2EA205-7C37-E3AF-8D39-27B75D292EEE}"/>
                </a:ext>
              </a:extLst>
            </p:cNvPr>
            <p:cNvSpPr txBox="1"/>
            <p:nvPr/>
          </p:nvSpPr>
          <p:spPr>
            <a:xfrm flipH="1">
              <a:off x="2072063" y="1403681"/>
              <a:ext cx="4936959" cy="80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Improve Healthcare Infrastructure:</a:t>
              </a:r>
              <a:endPara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Strengthening healthcare and treatment infrastructure in underdeveloped provinces and reducing the gap between large cities and remote areas.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Investing in hospitals and treatment centers in rural and remote areas to increase access to healthcare services.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EB81B7A-6FAB-9BB9-25C5-031D90A13D60}"/>
              </a:ext>
            </a:extLst>
          </p:cNvPr>
          <p:cNvGrpSpPr/>
          <p:nvPr/>
        </p:nvGrpSpPr>
        <p:grpSpPr>
          <a:xfrm>
            <a:off x="400408" y="2202441"/>
            <a:ext cx="8882366" cy="1570123"/>
            <a:chOff x="1943260" y="1314143"/>
            <a:chExt cx="5890511" cy="1091680"/>
          </a:xfrm>
        </p:grpSpPr>
        <p:sp>
          <p:nvSpPr>
            <p:cNvPr id="13" name="Google Shape;941;p20">
              <a:extLst>
                <a:ext uri="{FF2B5EF4-FFF2-40B4-BE49-F238E27FC236}">
                  <a16:creationId xmlns:a16="http://schemas.microsoft.com/office/drawing/2014/main" xmlns="" id="{90AECC08-D6E0-5FA2-1C91-8B79CE14F38D}"/>
                </a:ext>
              </a:extLst>
            </p:cNvPr>
            <p:cNvSpPr/>
            <p:nvPr/>
          </p:nvSpPr>
          <p:spPr>
            <a:xfrm flipH="1">
              <a:off x="1956162" y="2227637"/>
              <a:ext cx="1513874" cy="178186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14" name="Google Shape;943;p20">
              <a:extLst>
                <a:ext uri="{FF2B5EF4-FFF2-40B4-BE49-F238E27FC236}">
                  <a16:creationId xmlns:a16="http://schemas.microsoft.com/office/drawing/2014/main" xmlns="" id="{11DC3419-407F-E1CA-7050-95FECBF3235E}"/>
                </a:ext>
              </a:extLst>
            </p:cNvPr>
            <p:cNvSpPr/>
            <p:nvPr/>
          </p:nvSpPr>
          <p:spPr>
            <a:xfrm flipH="1">
              <a:off x="1943260" y="1314143"/>
              <a:ext cx="5488109" cy="1049352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15" name="Google Shape;944;p20">
              <a:extLst>
                <a:ext uri="{FF2B5EF4-FFF2-40B4-BE49-F238E27FC236}">
                  <a16:creationId xmlns:a16="http://schemas.microsoft.com/office/drawing/2014/main" xmlns="" id="{44C4014F-86D2-B9C9-32C5-18655A11D8D3}"/>
                </a:ext>
              </a:extLst>
            </p:cNvPr>
            <p:cNvSpPr/>
            <p:nvPr/>
          </p:nvSpPr>
          <p:spPr>
            <a:xfrm flipH="1">
              <a:off x="7038421" y="1433944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Fira Sans Extra Condensed Medium"/>
                </a:rPr>
                <a:t>5</a:t>
              </a:r>
              <a:endParaRPr lang="e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16" name="Google Shape;945;p20">
              <a:extLst>
                <a:ext uri="{FF2B5EF4-FFF2-40B4-BE49-F238E27FC236}">
                  <a16:creationId xmlns:a16="http://schemas.microsoft.com/office/drawing/2014/main" xmlns="" id="{8CBC629E-B27F-C5F5-EE7B-B0F1E5077301}"/>
                </a:ext>
              </a:extLst>
            </p:cNvPr>
            <p:cNvSpPr txBox="1"/>
            <p:nvPr/>
          </p:nvSpPr>
          <p:spPr>
            <a:xfrm flipH="1">
              <a:off x="2072063" y="1403684"/>
              <a:ext cx="4936959" cy="80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Enhance Training and Retention of Health Workers:</a:t>
              </a:r>
              <a:endPara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Educational programs for health workers to improve technical and professional skills in crisis conditions.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Offering incentives to attract and retain healthcare workers in underserved areas by improving working conditions and salaries.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71415B2-EF15-14B5-CEBA-F19C81B7EADB}"/>
              </a:ext>
            </a:extLst>
          </p:cNvPr>
          <p:cNvGrpSpPr/>
          <p:nvPr/>
        </p:nvGrpSpPr>
        <p:grpSpPr>
          <a:xfrm>
            <a:off x="419863" y="3805335"/>
            <a:ext cx="8818579" cy="3052665"/>
            <a:chOff x="1943260" y="1314142"/>
            <a:chExt cx="5848210" cy="1611499"/>
          </a:xfrm>
        </p:grpSpPr>
        <p:sp>
          <p:nvSpPr>
            <p:cNvPr id="18" name="Google Shape;941;p20">
              <a:extLst>
                <a:ext uri="{FF2B5EF4-FFF2-40B4-BE49-F238E27FC236}">
                  <a16:creationId xmlns:a16="http://schemas.microsoft.com/office/drawing/2014/main" xmlns="" id="{F1596D87-8B67-18C6-3C35-C51C9829A27C}"/>
                </a:ext>
              </a:extLst>
            </p:cNvPr>
            <p:cNvSpPr/>
            <p:nvPr/>
          </p:nvSpPr>
          <p:spPr>
            <a:xfrm flipH="1">
              <a:off x="1956162" y="2457583"/>
              <a:ext cx="1513874" cy="178186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19" name="Google Shape;942;p20">
              <a:extLst>
                <a:ext uri="{FF2B5EF4-FFF2-40B4-BE49-F238E27FC236}">
                  <a16:creationId xmlns:a16="http://schemas.microsoft.com/office/drawing/2014/main" xmlns="" id="{CC2BC419-0AD2-2719-B68D-8F867EF9167D}"/>
                </a:ext>
              </a:extLst>
            </p:cNvPr>
            <p:cNvSpPr/>
            <p:nvPr/>
          </p:nvSpPr>
          <p:spPr>
            <a:xfrm flipH="1">
              <a:off x="5009923" y="2434206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20" name="Google Shape;943;p20">
              <a:extLst>
                <a:ext uri="{FF2B5EF4-FFF2-40B4-BE49-F238E27FC236}">
                  <a16:creationId xmlns:a16="http://schemas.microsoft.com/office/drawing/2014/main" xmlns="" id="{DF3909CE-1958-7F78-E1CA-E0E4CAC82B41}"/>
                </a:ext>
              </a:extLst>
            </p:cNvPr>
            <p:cNvSpPr/>
            <p:nvPr/>
          </p:nvSpPr>
          <p:spPr>
            <a:xfrm flipH="1">
              <a:off x="1943260" y="1314142"/>
              <a:ext cx="5488109" cy="1611499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Nazanin" panose="00000400000000000000" pitchFamily="2" charset="-78"/>
              </a:endParaRPr>
            </a:p>
          </p:txBody>
        </p:sp>
        <p:sp>
          <p:nvSpPr>
            <p:cNvPr id="21" name="Google Shape;944;p20">
              <a:extLst>
                <a:ext uri="{FF2B5EF4-FFF2-40B4-BE49-F238E27FC236}">
                  <a16:creationId xmlns:a16="http://schemas.microsoft.com/office/drawing/2014/main" xmlns="" id="{3CCEEC68-C09F-93E9-B80D-95DC2127AFFA}"/>
                </a:ext>
              </a:extLst>
            </p:cNvPr>
            <p:cNvSpPr/>
            <p:nvPr/>
          </p:nvSpPr>
          <p:spPr>
            <a:xfrm flipH="1">
              <a:off x="6996120" y="1588295"/>
              <a:ext cx="795350" cy="604122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Fira Sans Extra Condensed Medium"/>
                </a:rPr>
                <a:t>6</a:t>
              </a:r>
              <a:endParaRPr lang="e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22" name="Google Shape;945;p20">
              <a:extLst>
                <a:ext uri="{FF2B5EF4-FFF2-40B4-BE49-F238E27FC236}">
                  <a16:creationId xmlns:a16="http://schemas.microsoft.com/office/drawing/2014/main" xmlns="" id="{039F14EE-EB07-241F-D9BC-0D36F08C927A}"/>
                </a:ext>
              </a:extLst>
            </p:cNvPr>
            <p:cNvSpPr txBox="1"/>
            <p:nvPr/>
          </p:nvSpPr>
          <p:spPr>
            <a:xfrm flipH="1">
              <a:off x="2059159" y="1767126"/>
              <a:ext cx="5153591" cy="80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Collaboration with International Bodies for Essential Medicine Supply: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Collaboration with the World Health Organization (WHO) and other international organizations for the supply of essential medicines and medical equipment during sanctions.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Utilization of international humanitarian support to import essential medicines and advanced medical equipment into the country.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Facilitating drug exchanges through international laws that allow for countries under sanctions.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Strengthening regional cooperation with neighboring countries in pharmaceutical production and exchanging healthcare resources.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Leveraging the experiences of other countries facing similar sanctions to improve healthcare conditions.</a:t>
              </a:r>
            </a:p>
            <a:p>
              <a:pPr lvl="1"/>
              <a:endPara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7F7F68F-29BE-8627-75B8-D8D2AD0C3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7" t="79833" r="11008" b="12220"/>
          <a:stretch/>
        </p:blipFill>
        <p:spPr>
          <a:xfrm>
            <a:off x="9692842" y="5655872"/>
            <a:ext cx="2385425" cy="7987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C961770-E6B2-7C48-5B3E-025583FD5DF0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A081BC4-08C5-BA02-41C1-9D6FEF0F69CB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7966856E-14AD-25F6-CC6E-0CF3C51429FD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93DAE5AE-F66D-F89B-F4E9-5E0054CA88F5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6B9E239-87A8-E759-C237-0A9D04BE6800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B5474EE-7DFE-0619-B91A-68F8240D42AD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5365FC56-21D1-0214-C060-59095C0F6A13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BEBE8C-7B41-B22C-9B1C-637F592C09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54BF9AC-B684-647D-EDFA-8A7D071C9576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ACCAD69-DB86-B6E2-C9A8-68D6125F423D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3107840-EA06-9563-7214-056DEB6F0CC1}"/>
              </a:ext>
            </a:extLst>
          </p:cNvPr>
          <p:cNvSpPr/>
          <p:nvPr/>
        </p:nvSpPr>
        <p:spPr>
          <a:xfrm>
            <a:off x="10201182" y="5875131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0CBFE85-48F3-AC0F-B92D-6AAA60957EC0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FE68BCC-D40F-270C-A560-88199CB6103C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1975FC9-E438-51E9-7FD1-864727C20319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04295F1-1A3A-3D3D-C90F-EAD2D0AD582F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EF6D680-719F-DA67-BF27-9439259293E6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BA38610-4C13-4FA9-4D50-B21D97273334}"/>
              </a:ext>
            </a:extLst>
          </p:cNvPr>
          <p:cNvSpPr txBox="1"/>
          <p:nvPr/>
        </p:nvSpPr>
        <p:spPr>
          <a:xfrm>
            <a:off x="10122578" y="5942776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D71611C-9FB4-C10D-22B5-9C427576AF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C5CBB75-1609-41C6-E378-F61A37B0758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44B9B01-6ABD-DC01-5A89-C233275A154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152" t="46280" r="5110" b="22651"/>
          <a:stretch/>
        </p:blipFill>
        <p:spPr>
          <a:xfrm>
            <a:off x="9637249" y="3017428"/>
            <a:ext cx="2416022" cy="27225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F6E815A-E31A-9B9A-27E1-41A0463688E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0848" t="50182" r="4427" b="35213"/>
          <a:stretch/>
        </p:blipFill>
        <p:spPr>
          <a:xfrm>
            <a:off x="9639812" y="5638970"/>
            <a:ext cx="2419210" cy="772707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CEE2240-E674-E5E1-48FF-77F09D19FC38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D77A89D3-1AB4-D483-CEF9-FC546A18CC61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E0CFAE3-BEAF-D2AE-8387-BE85ABDF9A34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778CDDBB-102F-8977-B024-2C9E4CFB9864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6377C68D-6A19-7543-FF47-1BE32748FDB4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EE2399BA-E84A-7CAA-1395-AB399B0850F0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2A197412-E18D-E73A-5E20-8C50AF8DAF9F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53238D55-BBE0-D3FE-1C69-53D2E8B29AD5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21BBFF08-6F9D-14E5-46A2-8C9B1F450F11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B34518E5-98DC-DF96-ECC0-5378BAD60681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8A34C56B-E16F-DF2D-6E00-E059439A0F3A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C9091843-3B33-DDBE-354F-3B3A696B7537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0DE3CC4F-B9BB-AE14-931A-4E16F7CA32C1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E597FC6E-EF30-511D-2685-1F53CD404C03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9DA505F2-60A0-09B2-3563-F6649FD7642B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13281852-7BBB-FD49-0976-0FFDAE33D472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3A8953CE-513F-9FC4-38FF-CDF809B3124B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489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FA411A-A866-A081-A4B6-A219E8DD0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9BBB5B0-1FAC-952C-F4E6-BF5D1C5249CD}"/>
              </a:ext>
            </a:extLst>
          </p:cNvPr>
          <p:cNvSpPr/>
          <p:nvPr/>
        </p:nvSpPr>
        <p:spPr>
          <a:xfrm>
            <a:off x="229460" y="19015"/>
            <a:ext cx="8941330" cy="534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48A0ACF4-2852-7F8D-69FE-2DBAE7B49B31}"/>
              </a:ext>
            </a:extLst>
          </p:cNvPr>
          <p:cNvCxnSpPr>
            <a:cxnSpLocks/>
          </p:cNvCxnSpPr>
          <p:nvPr/>
        </p:nvCxnSpPr>
        <p:spPr>
          <a:xfrm>
            <a:off x="4073361" y="9853703"/>
            <a:ext cx="1123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42428F24-66E2-2AD6-9013-3DFBE5CC821D}"/>
              </a:ext>
            </a:extLst>
          </p:cNvPr>
          <p:cNvCxnSpPr>
            <a:cxnSpLocks/>
          </p:cNvCxnSpPr>
          <p:nvPr/>
        </p:nvCxnSpPr>
        <p:spPr>
          <a:xfrm>
            <a:off x="6070436" y="9834653"/>
            <a:ext cx="1133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0921B4A2-F83E-B87E-DA8A-DC7F90776409}"/>
              </a:ext>
            </a:extLst>
          </p:cNvPr>
          <p:cNvCxnSpPr>
            <a:cxnSpLocks/>
          </p:cNvCxnSpPr>
          <p:nvPr/>
        </p:nvCxnSpPr>
        <p:spPr>
          <a:xfrm>
            <a:off x="3995573" y="11941266"/>
            <a:ext cx="1123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801E2286-97CC-0907-D8F8-AD861D6A9CC8}"/>
              </a:ext>
            </a:extLst>
          </p:cNvPr>
          <p:cNvCxnSpPr>
            <a:cxnSpLocks/>
          </p:cNvCxnSpPr>
          <p:nvPr/>
        </p:nvCxnSpPr>
        <p:spPr>
          <a:xfrm>
            <a:off x="6092661" y="11939678"/>
            <a:ext cx="1123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40EB234-97AF-69B1-3459-3B46F47AC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0AFB523-9E68-2BFE-6A17-FC454589DF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159CF92-3976-A2D9-0B0A-273FE8AB079D}"/>
              </a:ext>
            </a:extLst>
          </p:cNvPr>
          <p:cNvGrpSpPr/>
          <p:nvPr/>
        </p:nvGrpSpPr>
        <p:grpSpPr>
          <a:xfrm>
            <a:off x="311934" y="227811"/>
            <a:ext cx="8913875" cy="6267642"/>
            <a:chOff x="134252" y="184330"/>
            <a:chExt cx="11466433" cy="6733204"/>
          </a:xfrm>
          <a:solidFill>
            <a:srgbClr val="FFC000"/>
          </a:solidFill>
        </p:grpSpPr>
        <p:sp>
          <p:nvSpPr>
            <p:cNvPr id="3" name="Frame 2">
              <a:extLst>
                <a:ext uri="{FF2B5EF4-FFF2-40B4-BE49-F238E27FC236}">
                  <a16:creationId xmlns:a16="http://schemas.microsoft.com/office/drawing/2014/main" xmlns="" id="{C67FDC2A-FF59-F510-9284-9A876FB81382}"/>
                </a:ext>
              </a:extLst>
            </p:cNvPr>
            <p:cNvSpPr/>
            <p:nvPr/>
          </p:nvSpPr>
          <p:spPr>
            <a:xfrm>
              <a:off x="299609" y="642795"/>
              <a:ext cx="11135720" cy="6030875"/>
            </a:xfrm>
            <a:prstGeom prst="frame">
              <a:avLst>
                <a:gd name="adj1" fmla="val 844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450C5C5C-90F1-2E80-7BED-75C5A78A99D3}"/>
                </a:ext>
              </a:extLst>
            </p:cNvPr>
            <p:cNvSpPr/>
            <p:nvPr/>
          </p:nvSpPr>
          <p:spPr>
            <a:xfrm>
              <a:off x="134252" y="184330"/>
              <a:ext cx="892929" cy="702328"/>
            </a:xfrm>
            <a:custGeom>
              <a:avLst/>
              <a:gdLst/>
              <a:ahLst/>
              <a:cxnLst/>
              <a:rect l="l" t="t" r="r" b="b"/>
              <a:pathLst>
                <a:path w="460177" h="361950">
                  <a:moveTo>
                    <a:pt x="427435" y="0"/>
                  </a:moveTo>
                  <a:lnTo>
                    <a:pt x="460177" y="69056"/>
                  </a:lnTo>
                  <a:cubicBezTo>
                    <a:pt x="426839" y="80169"/>
                    <a:pt x="402928" y="95647"/>
                    <a:pt x="388442" y="115491"/>
                  </a:cubicBezTo>
                  <a:cubicBezTo>
                    <a:pt x="373956" y="135335"/>
                    <a:pt x="366316" y="161727"/>
                    <a:pt x="365522" y="194667"/>
                  </a:cubicBezTo>
                  <a:lnTo>
                    <a:pt x="446485" y="194667"/>
                  </a:lnTo>
                  <a:lnTo>
                    <a:pt x="446485" y="361950"/>
                  </a:lnTo>
                  <a:lnTo>
                    <a:pt x="279202" y="361950"/>
                  </a:lnTo>
                  <a:lnTo>
                    <a:pt x="279202" y="242292"/>
                  </a:lnTo>
                  <a:cubicBezTo>
                    <a:pt x="279202" y="193477"/>
                    <a:pt x="283468" y="155178"/>
                    <a:pt x="292001" y="127397"/>
                  </a:cubicBezTo>
                  <a:cubicBezTo>
                    <a:pt x="300534" y="99616"/>
                    <a:pt x="316409" y="74613"/>
                    <a:pt x="339626" y="52388"/>
                  </a:cubicBezTo>
                  <a:cubicBezTo>
                    <a:pt x="362843" y="30163"/>
                    <a:pt x="392113" y="12700"/>
                    <a:pt x="427435" y="0"/>
                  </a:cubicBezTo>
                  <a:close/>
                  <a:moveTo>
                    <a:pt x="148233" y="0"/>
                  </a:moveTo>
                  <a:lnTo>
                    <a:pt x="180975" y="69056"/>
                  </a:lnTo>
                  <a:cubicBezTo>
                    <a:pt x="147638" y="80169"/>
                    <a:pt x="123726" y="95647"/>
                    <a:pt x="109240" y="115491"/>
                  </a:cubicBezTo>
                  <a:cubicBezTo>
                    <a:pt x="94754" y="135335"/>
                    <a:pt x="87114" y="161727"/>
                    <a:pt x="86321" y="194667"/>
                  </a:cubicBezTo>
                  <a:lnTo>
                    <a:pt x="167283" y="194667"/>
                  </a:lnTo>
                  <a:lnTo>
                    <a:pt x="167283" y="361950"/>
                  </a:lnTo>
                  <a:lnTo>
                    <a:pt x="0" y="361950"/>
                  </a:lnTo>
                  <a:lnTo>
                    <a:pt x="0" y="242292"/>
                  </a:lnTo>
                  <a:cubicBezTo>
                    <a:pt x="0" y="193874"/>
                    <a:pt x="4267" y="155674"/>
                    <a:pt x="12800" y="127695"/>
                  </a:cubicBezTo>
                  <a:cubicBezTo>
                    <a:pt x="21332" y="99715"/>
                    <a:pt x="37108" y="74613"/>
                    <a:pt x="60127" y="52388"/>
                  </a:cubicBezTo>
                  <a:cubicBezTo>
                    <a:pt x="83146" y="30163"/>
                    <a:pt x="112514" y="12700"/>
                    <a:pt x="148233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769499DF-F3FE-97DB-4AEA-CAE36E65B8B5}"/>
                </a:ext>
              </a:extLst>
            </p:cNvPr>
            <p:cNvSpPr/>
            <p:nvPr/>
          </p:nvSpPr>
          <p:spPr>
            <a:xfrm rot="10800000">
              <a:off x="10707756" y="6215205"/>
              <a:ext cx="892929" cy="702329"/>
            </a:xfrm>
            <a:custGeom>
              <a:avLst/>
              <a:gdLst/>
              <a:ahLst/>
              <a:cxnLst/>
              <a:rect l="l" t="t" r="r" b="b"/>
              <a:pathLst>
                <a:path w="460177" h="361950">
                  <a:moveTo>
                    <a:pt x="427435" y="0"/>
                  </a:moveTo>
                  <a:lnTo>
                    <a:pt x="460177" y="69056"/>
                  </a:lnTo>
                  <a:cubicBezTo>
                    <a:pt x="426839" y="80169"/>
                    <a:pt x="402928" y="95647"/>
                    <a:pt x="388442" y="115491"/>
                  </a:cubicBezTo>
                  <a:cubicBezTo>
                    <a:pt x="373956" y="135335"/>
                    <a:pt x="366316" y="161727"/>
                    <a:pt x="365522" y="194667"/>
                  </a:cubicBezTo>
                  <a:lnTo>
                    <a:pt x="446485" y="194667"/>
                  </a:lnTo>
                  <a:lnTo>
                    <a:pt x="446485" y="361950"/>
                  </a:lnTo>
                  <a:lnTo>
                    <a:pt x="279202" y="361950"/>
                  </a:lnTo>
                  <a:lnTo>
                    <a:pt x="279202" y="242292"/>
                  </a:lnTo>
                  <a:cubicBezTo>
                    <a:pt x="279202" y="193477"/>
                    <a:pt x="283468" y="155178"/>
                    <a:pt x="292001" y="127397"/>
                  </a:cubicBezTo>
                  <a:cubicBezTo>
                    <a:pt x="300534" y="99616"/>
                    <a:pt x="316409" y="74613"/>
                    <a:pt x="339626" y="52388"/>
                  </a:cubicBezTo>
                  <a:cubicBezTo>
                    <a:pt x="362843" y="30163"/>
                    <a:pt x="392113" y="12700"/>
                    <a:pt x="427435" y="0"/>
                  </a:cubicBezTo>
                  <a:close/>
                  <a:moveTo>
                    <a:pt x="148233" y="0"/>
                  </a:moveTo>
                  <a:lnTo>
                    <a:pt x="180975" y="69056"/>
                  </a:lnTo>
                  <a:cubicBezTo>
                    <a:pt x="147638" y="80169"/>
                    <a:pt x="123726" y="95647"/>
                    <a:pt x="109240" y="115491"/>
                  </a:cubicBezTo>
                  <a:cubicBezTo>
                    <a:pt x="94754" y="135335"/>
                    <a:pt x="87114" y="161727"/>
                    <a:pt x="86321" y="194667"/>
                  </a:cubicBezTo>
                  <a:lnTo>
                    <a:pt x="167283" y="194667"/>
                  </a:lnTo>
                  <a:lnTo>
                    <a:pt x="167283" y="361950"/>
                  </a:lnTo>
                  <a:lnTo>
                    <a:pt x="0" y="361950"/>
                  </a:lnTo>
                  <a:lnTo>
                    <a:pt x="0" y="242292"/>
                  </a:lnTo>
                  <a:cubicBezTo>
                    <a:pt x="0" y="193874"/>
                    <a:pt x="4267" y="155674"/>
                    <a:pt x="12800" y="127695"/>
                  </a:cubicBezTo>
                  <a:cubicBezTo>
                    <a:pt x="21332" y="99715"/>
                    <a:pt x="37108" y="74613"/>
                    <a:pt x="60127" y="52388"/>
                  </a:cubicBezTo>
                  <a:cubicBezTo>
                    <a:pt x="83146" y="30163"/>
                    <a:pt x="112514" y="12700"/>
                    <a:pt x="148233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5F9D7B-C83E-93D8-1E3C-C63E150080A3}"/>
              </a:ext>
            </a:extLst>
          </p:cNvPr>
          <p:cNvSpPr/>
          <p:nvPr/>
        </p:nvSpPr>
        <p:spPr>
          <a:xfrm>
            <a:off x="2023768" y="235099"/>
            <a:ext cx="5552689" cy="63032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rgbClr val="E6106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tr" panose="00000700000000000000" pitchFamily="2" charset="-78"/>
              </a:rPr>
              <a:t> Strengths &amp; innovation of the Study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Titr" panose="00000700000000000000" pitchFamily="2" charset="-78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805D0B27-09D2-90F2-9FB9-3B7012FDF1C2}"/>
              </a:ext>
            </a:extLst>
          </p:cNvPr>
          <p:cNvGraphicFramePr/>
          <p:nvPr>
            <p:extLst/>
          </p:nvPr>
        </p:nvGraphicFramePr>
        <p:xfrm>
          <a:off x="1006087" y="1097661"/>
          <a:ext cx="7525569" cy="4885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D15961-6B41-3C41-096D-303F3BF8598E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6067BB-1D2A-8BF2-10F4-1EB82F78444B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74C8313-E41E-1755-733F-8056FEFA04D4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AB566D9-F711-3AC0-F7F8-352EEE22047F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CB70FD4-9596-34C4-CD5A-13EF31E6901F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B99FBE0-78CE-77CD-BDFE-1BB33C79206E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A8BEFA5-EFBC-0BC2-7CC2-F83D278A07D9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3CFDCFD-5B87-04B8-DC56-28295776497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3895" t="32184" r="8078" b="66916"/>
          <a:stretch/>
        </p:blipFill>
        <p:spPr>
          <a:xfrm>
            <a:off x="10241712" y="3218295"/>
            <a:ext cx="1124340" cy="4848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8651AE2-E342-1A30-015E-39A286BFEE96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29C1382-74A0-A1BD-7957-AF9884781197}"/>
              </a:ext>
            </a:extLst>
          </p:cNvPr>
          <p:cNvSpPr/>
          <p:nvPr/>
        </p:nvSpPr>
        <p:spPr>
          <a:xfrm>
            <a:off x="10218459" y="408669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FFDE85B-E9B3-4570-E216-16F94AD6063D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5C0ADA9-56A7-6CEA-F4F4-190A2E96BC01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4C8DFD8-7D71-93DE-F3EC-51E537AD6EF0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C24C9AD-C364-1B94-E7A6-513D805E7A03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0358683-6234-0E69-6A3F-9294E99D5FB1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1EBB72F-F08C-F54F-F679-CE7F1439615D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B1541B7-F700-B71D-E529-558FF603978E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D632DF9-86A9-1CD4-446B-27F2C79E2F33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3D01721-DB81-774F-677B-D98B8A9644DC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09722C78-82F6-0C2B-0941-8D832F068F37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3347CCD5-0F5F-1A54-6AEC-FA118737589F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BECF665-2AC7-92B6-82CD-32FA370244B9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F01B293B-564D-860F-3ADA-AE3CEE15B43F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ED14671-6314-7473-A493-030ECF42B99C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78EAA62-95FE-297B-25E6-AB7E783B79C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3895" t="32184" r="8078" b="66916"/>
          <a:stretch/>
        </p:blipFill>
        <p:spPr>
          <a:xfrm>
            <a:off x="10241712" y="3218295"/>
            <a:ext cx="1124340" cy="48488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6EA5767-0455-E3C7-FC58-8A4917A1D17D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54E7B67-AD2E-84FC-4D3D-0A8633DAD349}"/>
              </a:ext>
            </a:extLst>
          </p:cNvPr>
          <p:cNvSpPr/>
          <p:nvPr/>
        </p:nvSpPr>
        <p:spPr>
          <a:xfrm>
            <a:off x="10218459" y="408669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043B5C4-5850-AC18-1F30-EC28A8922C2E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2D8628A-126C-E983-4F6B-0C6CC5EF5ED8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F011772-B264-3DD2-0786-81DCD8896F23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AAF79FC-6D8F-931F-3A83-3D8177DE334A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4AEA0B3-9612-9059-BD62-D13FE1A680C4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A11E5D6-3EF5-CCA1-EF1B-4541CEB83DF8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1A38B8C-5C60-CD72-354E-A0807C153382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A8649FC-7EAB-61CA-B060-5C3303FE6742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3AD383B6-62FC-E092-EF40-63D005588E4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0952" t="44654" r="5006" b="33331"/>
          <a:stretch/>
        </p:blipFill>
        <p:spPr>
          <a:xfrm>
            <a:off x="9638682" y="2103715"/>
            <a:ext cx="2416022" cy="85980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A74F6719-6576-CBE7-BCD1-E834D6D47D1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79610" t="51671" r="3083" b="36208"/>
          <a:stretch/>
        </p:blipFill>
        <p:spPr>
          <a:xfrm>
            <a:off x="9650185" y="3050429"/>
            <a:ext cx="2446208" cy="9632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BAADA968-A5B1-DA8B-BF8E-7E9C5BAAFAA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3895" t="32184" r="8078" b="66916"/>
          <a:stretch/>
        </p:blipFill>
        <p:spPr>
          <a:xfrm>
            <a:off x="10221563" y="2306909"/>
            <a:ext cx="1124340" cy="48488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E425A024-CC06-3BAA-7F97-B5EC5D9356D4}"/>
              </a:ext>
            </a:extLst>
          </p:cNvPr>
          <p:cNvSpPr txBox="1"/>
          <p:nvPr/>
        </p:nvSpPr>
        <p:spPr>
          <a:xfrm>
            <a:off x="10149799" y="2396094"/>
            <a:ext cx="1359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53B4E573-FA24-5755-DD05-6D9B0E575D49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DCEF36C5-D769-10BB-B9BF-6ABAFAF4830D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BCFAB9F8-88DA-D966-935F-5E1E5B7D1322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5EA84822-473E-28E1-274D-292C5CFBF901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F81BE468-5E97-490E-B41C-D3D2C23C1A5D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1000BBD6-E4C3-EC05-08EB-77C5B07C17B3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AA01B7D7-75EA-943F-D7BC-45F2699B5132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EEDE86B4-9162-0F67-42B8-B253266EB56A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137ACD62-A04F-78D0-AC1E-0E4589568C8B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6BFC3CDD-E1C9-4CEA-F928-6E655618ABA2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7FCD87FC-D5BB-D732-6FBC-BFCDC0C2DFFB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E0E45127-3D20-C22C-E017-F24FCACC494A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9705BA0C-610A-5DC0-19DE-2D06C2942934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88A98E7F-8935-842D-DC7C-559B97D4E450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FA64DF34-54FC-1F63-1E1E-AC61CBB3E7B9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5514F483-2EE0-37B0-9C1C-994B3260C20F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8F78C904-4A72-CCC0-F1A7-F9E00CF694B9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368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148B233-8424-117F-D8B5-74E2C1A6F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FCD6D1-518B-E2AB-7F28-D3554E9B1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7" t="79019" r="11008" b="12220"/>
          <a:stretch/>
        </p:blipFill>
        <p:spPr>
          <a:xfrm>
            <a:off x="9662614" y="5538289"/>
            <a:ext cx="2415653" cy="916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AC45D0-D5F5-BA6D-94EA-B3335E972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3FAFE7-2C7F-5B22-19EB-340688828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F80F2A-D018-FD6A-DC18-B1BA7DA1A5DF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E9B9277-6565-8FCC-467E-8A604D1AF0BF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Recommendations for Future Research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xmlns="" id="{BC088B58-4BFA-446E-9348-CEB9802B18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5850419"/>
              </p:ext>
            </p:extLst>
          </p:nvPr>
        </p:nvGraphicFramePr>
        <p:xfrm>
          <a:off x="594633" y="594511"/>
          <a:ext cx="8242922" cy="3296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xmlns="" id="{F7944F12-9ED8-A79E-4845-34B2C0EBC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8462850"/>
              </p:ext>
            </p:extLst>
          </p:nvPr>
        </p:nvGraphicFramePr>
        <p:xfrm>
          <a:off x="633543" y="3496150"/>
          <a:ext cx="8242922" cy="3296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6B2CEFD-8892-DEDE-C844-7CCB524F0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7" t="79833" r="11008" b="12220"/>
          <a:stretch/>
        </p:blipFill>
        <p:spPr>
          <a:xfrm>
            <a:off x="9692842" y="5655872"/>
            <a:ext cx="2385425" cy="7987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C3F012D-63A5-AD7A-F5EA-8DAC596AD043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175BDD3-ADEC-6EB9-6A9B-47581EA6E035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0CEDD113-9C84-C52F-E9D2-8B43D700A82E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EAAAC78A-6EE3-E236-FA22-99524E93B555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942DA63-0154-6C7E-DB90-C718388FB174}"/>
              </a:ext>
            </a:extLst>
          </p:cNvPr>
          <p:cNvSpPr/>
          <p:nvPr/>
        </p:nvSpPr>
        <p:spPr>
          <a:xfrm>
            <a:off x="11384818" y="3225699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06FD585F-5308-8A9A-E314-2567949423DF}"/>
              </a:ext>
            </a:extLst>
          </p:cNvPr>
          <p:cNvSpPr/>
          <p:nvPr/>
        </p:nvSpPr>
        <p:spPr>
          <a:xfrm>
            <a:off x="11384818" y="4102732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7153DF94-28BA-6785-3821-BC16309FCCFC}"/>
              </a:ext>
            </a:extLst>
          </p:cNvPr>
          <p:cNvSpPr/>
          <p:nvPr/>
        </p:nvSpPr>
        <p:spPr>
          <a:xfrm>
            <a:off x="11384818" y="4979765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B4FD6A9-E5E7-AF6C-76A8-9CA58218760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3FF1614-A0AC-6FD0-7979-FE1ED8C1E56C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516D0F4-1183-2EAB-7760-B27D49EFECA7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6768005-323B-AB33-715B-DF377C0F0A73}"/>
              </a:ext>
            </a:extLst>
          </p:cNvPr>
          <p:cNvSpPr/>
          <p:nvPr/>
        </p:nvSpPr>
        <p:spPr>
          <a:xfrm>
            <a:off x="10201182" y="5875131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FF6B924-EE3C-10CD-60FF-37D3B2571551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2772258-0927-F2CA-1A38-85D3ED81BEDB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0E414FD-A309-574A-6B35-F20AA8BFC888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3954253-E951-0BCB-77E7-9A7D2B05A137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057A8DA-8B73-2A02-A108-3BB27BAC1B66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11482B1-44DF-ABF0-4C5C-A2E95FD47DA8}"/>
              </a:ext>
            </a:extLst>
          </p:cNvPr>
          <p:cNvSpPr txBox="1"/>
          <p:nvPr/>
        </p:nvSpPr>
        <p:spPr>
          <a:xfrm>
            <a:off x="10122578" y="5942776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237DA84-F8B3-84A4-502B-AF845BEC385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86142F00-C4BA-F651-8E9C-EDDC28370E0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9E43E55B-3104-4DE3-43E9-E135DA22477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79152" t="46280" r="5110" b="22651"/>
          <a:stretch/>
        </p:blipFill>
        <p:spPr>
          <a:xfrm>
            <a:off x="9637249" y="3017428"/>
            <a:ext cx="2416022" cy="272254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1E0D3FAB-88DB-37C5-E69E-A4AB6EADD4C4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70848" t="50182" r="4427" b="35213"/>
          <a:stretch/>
        </p:blipFill>
        <p:spPr>
          <a:xfrm>
            <a:off x="9639812" y="5638970"/>
            <a:ext cx="2419210" cy="772707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xmlns="" id="{6BE7AE54-ACE6-0D59-A626-22DB95F029E0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08AFE9EB-6353-5A86-C1C2-046ACD7512A3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8D1BC4FD-A3B2-CB2D-5804-24A7CBD26343}"/>
              </a:ext>
            </a:extLst>
          </p:cNvPr>
          <p:cNvSpPr/>
          <p:nvPr/>
        </p:nvSpPr>
        <p:spPr>
          <a:xfrm>
            <a:off x="11384818" y="3225699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F7365C90-17D1-51D5-D9D4-FE7CFABA5738}"/>
              </a:ext>
            </a:extLst>
          </p:cNvPr>
          <p:cNvSpPr/>
          <p:nvPr/>
        </p:nvSpPr>
        <p:spPr>
          <a:xfrm>
            <a:off x="11384818" y="4102732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52E04F99-5773-1820-D0EE-1FF06168D7AB}"/>
              </a:ext>
            </a:extLst>
          </p:cNvPr>
          <p:cNvSpPr/>
          <p:nvPr/>
        </p:nvSpPr>
        <p:spPr>
          <a:xfrm>
            <a:off x="11384818" y="4979765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E20ACECA-5FCD-23F5-1A4A-3BC3E236A74C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B9F87C26-62D8-CC77-AE61-D320840151A5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3F367791-C706-EB8A-D598-43B1BD997739}"/>
              </a:ext>
            </a:extLst>
          </p:cNvPr>
          <p:cNvSpPr/>
          <p:nvPr/>
        </p:nvSpPr>
        <p:spPr>
          <a:xfrm>
            <a:off x="11384818" y="3225699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ECE70F8F-3D58-D621-4CAF-FD2715D1127D}"/>
              </a:ext>
            </a:extLst>
          </p:cNvPr>
          <p:cNvSpPr/>
          <p:nvPr/>
        </p:nvSpPr>
        <p:spPr>
          <a:xfrm>
            <a:off x="11384818" y="4102732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601FFFD0-18C8-7610-E43D-3B872CFD30DC}"/>
              </a:ext>
            </a:extLst>
          </p:cNvPr>
          <p:cNvSpPr/>
          <p:nvPr/>
        </p:nvSpPr>
        <p:spPr>
          <a:xfrm>
            <a:off x="11384818" y="4979765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BCCD41F8-74BD-891D-B04A-78689D9900B7}"/>
              </a:ext>
            </a:extLst>
          </p:cNvPr>
          <p:cNvSpPr/>
          <p:nvPr/>
        </p:nvSpPr>
        <p:spPr>
          <a:xfrm>
            <a:off x="11389305" y="585536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6516777F-9898-939F-452A-1CB4CEC774E9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EE332874-6475-AB0A-D5EB-2027821953D8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EF15EA0A-823A-0088-5ACB-9F39E8945501}"/>
              </a:ext>
            </a:extLst>
          </p:cNvPr>
          <p:cNvSpPr/>
          <p:nvPr/>
        </p:nvSpPr>
        <p:spPr>
          <a:xfrm>
            <a:off x="11393005" y="3225699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679D859E-035D-61FB-24E0-756F7A0EDE8D}"/>
              </a:ext>
            </a:extLst>
          </p:cNvPr>
          <p:cNvSpPr/>
          <p:nvPr/>
        </p:nvSpPr>
        <p:spPr>
          <a:xfrm>
            <a:off x="11393005" y="4102732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6EBF4C09-726B-5E8D-8A86-F89284FDEC48}"/>
              </a:ext>
            </a:extLst>
          </p:cNvPr>
          <p:cNvSpPr/>
          <p:nvPr/>
        </p:nvSpPr>
        <p:spPr>
          <a:xfrm>
            <a:off x="11393005" y="4979765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4CE08792-3D5E-05F5-22CB-350DF1C72AFD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0718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08073E-7A98-B702-228A-142FDA7D0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C487339-3130-513C-3A9F-D4886B8C5A1E}"/>
              </a:ext>
            </a:extLst>
          </p:cNvPr>
          <p:cNvGrpSpPr/>
          <p:nvPr/>
        </p:nvGrpSpPr>
        <p:grpSpPr>
          <a:xfrm rot="5400000">
            <a:off x="5554133" y="-5554134"/>
            <a:ext cx="1083731" cy="12192003"/>
            <a:chOff x="0" y="0"/>
            <a:chExt cx="2150533" cy="68580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33E35ECE-B01F-2C67-47C4-F8B546C7F345}"/>
                </a:ext>
              </a:extLst>
            </p:cNvPr>
            <p:cNvSpPr/>
            <p:nvPr/>
          </p:nvSpPr>
          <p:spPr>
            <a:xfrm>
              <a:off x="440266" y="0"/>
              <a:ext cx="1710267" cy="6858000"/>
            </a:xfrm>
            <a:prstGeom prst="homePlate">
              <a:avLst>
                <a:gd name="adj" fmla="val 90594"/>
              </a:avLst>
            </a:prstGeom>
            <a:solidFill>
              <a:srgbClr val="FFCE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576388D1-0C28-C32C-2002-BF7E69DBF632}"/>
                </a:ext>
              </a:extLst>
            </p:cNvPr>
            <p:cNvSpPr/>
            <p:nvPr/>
          </p:nvSpPr>
          <p:spPr>
            <a:xfrm>
              <a:off x="440266" y="0"/>
              <a:ext cx="1710267" cy="3429000"/>
            </a:xfrm>
            <a:custGeom>
              <a:avLst/>
              <a:gdLst>
                <a:gd name="connsiteX0" fmla="*/ 0 w 1710267"/>
                <a:gd name="connsiteY0" fmla="*/ 0 h 3429000"/>
                <a:gd name="connsiteX1" fmla="*/ 160868 w 1710267"/>
                <a:gd name="connsiteY1" fmla="*/ 0 h 3429000"/>
                <a:gd name="connsiteX2" fmla="*/ 1710267 w 1710267"/>
                <a:gd name="connsiteY2" fmla="*/ 3429000 h 3429000"/>
                <a:gd name="connsiteX3" fmla="*/ 0 w 1710267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0267" h="3429000">
                  <a:moveTo>
                    <a:pt x="0" y="0"/>
                  </a:moveTo>
                  <a:lnTo>
                    <a:pt x="160868" y="0"/>
                  </a:lnTo>
                  <a:lnTo>
                    <a:pt x="1710267" y="3429000"/>
                  </a:lnTo>
                  <a:lnTo>
                    <a:pt x="0" y="3429000"/>
                  </a:lnTo>
                  <a:close/>
                </a:path>
              </a:pathLst>
            </a:custGeom>
            <a:solidFill>
              <a:srgbClr val="FAB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075D0B87-0D85-BC72-D1C6-14CB3E28F316}"/>
                </a:ext>
              </a:extLst>
            </p:cNvPr>
            <p:cNvSpPr/>
            <p:nvPr/>
          </p:nvSpPr>
          <p:spPr>
            <a:xfrm>
              <a:off x="0" y="0"/>
              <a:ext cx="1168400" cy="6858000"/>
            </a:xfrm>
            <a:prstGeom prst="homePlate">
              <a:avLst/>
            </a:prstGeom>
            <a:solidFill>
              <a:srgbClr val="2B3C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55DCD319-27B2-51B6-2C84-5E118E07C1FB}"/>
              </a:ext>
            </a:extLst>
          </p:cNvPr>
          <p:cNvSpPr/>
          <p:nvPr/>
        </p:nvSpPr>
        <p:spPr>
          <a:xfrm>
            <a:off x="-3" y="6652174"/>
            <a:ext cx="12192003" cy="221866"/>
          </a:xfrm>
          <a:prstGeom prst="rect">
            <a:avLst/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30FF54D1-5D1C-BA7C-15B5-A17A36A10135}"/>
              </a:ext>
            </a:extLst>
          </p:cNvPr>
          <p:cNvSpPr/>
          <p:nvPr/>
        </p:nvSpPr>
        <p:spPr>
          <a:xfrm>
            <a:off x="4637337" y="202139"/>
            <a:ext cx="2917326" cy="59393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85A4B1F8-66B2-173C-1C85-F9A909549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52" y="690152"/>
            <a:ext cx="11869413" cy="60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Katzman K.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Iran sanctions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Congressional Research Service Washington, DC; 2011.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Pakdaman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Geravandi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S, Askari R,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Askarishahi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M, Afzali HR.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effect of macroeconomic indicators on healthcare expenditure in Iran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J Educ Health Promotion. 2019;8.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Setayesh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S, Mackey TK.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Addressing the impact of economic sanctions on Iranian drug shortages in the joint comprehensive plan of action: promoting access to medicines and health diplomacy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Globalization Health. 2016;12(1):1–14.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Massoumi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RL,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Koduri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Adverse effects of political sanctions on the health care system in Iran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J Global Health. 2015;5(2).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Mohammadi D.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US-led economic sanctions strangle Iran’s drug supply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Lancet. 2013;381(9863):279.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Namazi S.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Sanctions and medical supply shortages in Iran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Viewpoints. 2013;20:1–9.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Butler D.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Iran hit by drug shortage: sanctions cause increasing shortfall in medicines and vaccines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Nature. 2013;504(7478):15–7.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Golzari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Ghabili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Khanli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HM,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Tizro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Rikhtegar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Access to cancer medicine in Iran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Chemotherapy. 2013;3:5.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Hashemi-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Meshkini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Making the public health and industrial objectives balanced; the big challenge of Iran’s food and drug organization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Iran J Public Health. 2014;43(5):693.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Farzadfar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Naghavi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Sepanlou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SG, Moghaddam SS,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Dangel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WJ, Weaver ND, et al.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Health system performance in Iran: a systematic analysis for the global burden of Disease Study 2019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Lancet. 2022;399(10335):1625–45.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Forouzanfar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MH,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Sepanlou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SG,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Shahraz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S, Dicker D,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Naghavi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Pourmalek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F, et al.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Evaluating causes of death and morbidity in Iran, global burden of diseases, injuries, and risk factors study 2010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Arch Iran Med. 2014;17(5):0.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Farhood B,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Geraily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G, Alizadeh A.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Incidence and mortality of various cancers in Iran and compare to other countries: a review article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Iran J Public Health. 2018;47(3):309.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Sajadi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HS,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Majdzadeh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Health system to respond to economic sanctions: global evidence and lessons learned from Iran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Globalization Health. 2022;18(1):107.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Danaei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Harirchi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Sajadi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HS,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Yahyaei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Majdzadeh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harsh effects of sanctions on Iranian health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Lancet. 2019;394(10197):468–9.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Gorji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Sanctions against Iran: the impact on health services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2014.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Mohamadi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Takian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Olyaeemanesh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Rashidian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Hassanzadeh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A, Razavi M, et al.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Health insurance benefit package in Iran: a qualitative policy process analysis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BMC Health Serv Res. 2020;20(1):1–13.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Duttagupta S, Yampolsky D, Chowdhury C.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Economic sanctions and market access for pharmaceuticals: case studies with Russia, Cuba and Iran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Value Health. 2015;18(7):A569.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Ghalibafian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Hemmati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Bouffet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silent victims of the US embargo against Iran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Lancet Oncol. 2018;19(11):e580.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Asgardoon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MH, Hosein M.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Adverse impacts of imposing international economic sanctions on health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Arch Iran Med. 2022;25(3):182–90.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Hajizadeh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M, Nghiem HS.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Hospital care in Iran: an examination of national health system performance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Int J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Healthc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Manag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2013;6(3):201–10.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Sajadi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HS,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Yahyaei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Ehsani-Chimeh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Majdzadeh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human cost of economic sanctions and strategies for building health system resilience: a scoping review of studies in Iran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Int J Health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Plann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Manag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2023.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Pintor MP,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Suhrcke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Hamelmann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impact of economic sanctions on health and health systems in low-income and middle-income countries: a systematic review and narrative synthesis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BMJ Global Health. 2023;8(2):e010968.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Masoodi M,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Rahimzadeh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Measuring access to urban health services using Geographical Information System (GIS): a case study of health service management in Bandar Abbas, Iran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Int J Health Policy Manage. 2015;4(7):439.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Ebrahimi F, Kraemer A,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Mohamadi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E, Kiani MM,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Majdzadeh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Mohamadzade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M, et al.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Study protocol for investigating the Impact of Economic Sanctions on Public Health and Healthcare Systems in Iran: A National and sub-national analysis from 2000 to 2020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Health Scope. 2024;13(3):e134234.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Kiani MM,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Mostafavi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H, Ebrahimi F,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Majdzadeh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Mohamadi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E, Kraemer A, et al.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experiences and perceptions of people with chronic and rare diseases during political-economic sanctions in Iran: a qualitative study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BMC Health Serv Res. 2024;24(1):276.</a:t>
            </a:r>
          </a:p>
        </p:txBody>
      </p:sp>
    </p:spTree>
    <p:extLst>
      <p:ext uri="{BB962C8B-B14F-4D97-AF65-F5344CB8AC3E}">
        <p14:creationId xmlns:p14="http://schemas.microsoft.com/office/powerpoint/2010/main" val="224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066BEA5-32E8-A27A-83DF-9719460E3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6022131-3638-643D-A918-8EF776C8378E}"/>
              </a:ext>
            </a:extLst>
          </p:cNvPr>
          <p:cNvGrpSpPr/>
          <p:nvPr/>
        </p:nvGrpSpPr>
        <p:grpSpPr>
          <a:xfrm rot="5400000">
            <a:off x="5554133" y="-5554134"/>
            <a:ext cx="1083731" cy="12192003"/>
            <a:chOff x="0" y="0"/>
            <a:chExt cx="2150533" cy="68580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DE1765F3-C4F4-6630-133F-5B0708194B01}"/>
                </a:ext>
              </a:extLst>
            </p:cNvPr>
            <p:cNvSpPr/>
            <p:nvPr/>
          </p:nvSpPr>
          <p:spPr>
            <a:xfrm>
              <a:off x="440266" y="0"/>
              <a:ext cx="1710267" cy="6858000"/>
            </a:xfrm>
            <a:prstGeom prst="homePlate">
              <a:avLst>
                <a:gd name="adj" fmla="val 90594"/>
              </a:avLst>
            </a:prstGeom>
            <a:solidFill>
              <a:srgbClr val="FFCE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7F8D88C5-D1F9-1B23-8299-FD1A0468D4E6}"/>
                </a:ext>
              </a:extLst>
            </p:cNvPr>
            <p:cNvSpPr/>
            <p:nvPr/>
          </p:nvSpPr>
          <p:spPr>
            <a:xfrm>
              <a:off x="440266" y="0"/>
              <a:ext cx="1710267" cy="3429000"/>
            </a:xfrm>
            <a:custGeom>
              <a:avLst/>
              <a:gdLst>
                <a:gd name="connsiteX0" fmla="*/ 0 w 1710267"/>
                <a:gd name="connsiteY0" fmla="*/ 0 h 3429000"/>
                <a:gd name="connsiteX1" fmla="*/ 160868 w 1710267"/>
                <a:gd name="connsiteY1" fmla="*/ 0 h 3429000"/>
                <a:gd name="connsiteX2" fmla="*/ 1710267 w 1710267"/>
                <a:gd name="connsiteY2" fmla="*/ 3429000 h 3429000"/>
                <a:gd name="connsiteX3" fmla="*/ 0 w 1710267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0267" h="3429000">
                  <a:moveTo>
                    <a:pt x="0" y="0"/>
                  </a:moveTo>
                  <a:lnTo>
                    <a:pt x="160868" y="0"/>
                  </a:lnTo>
                  <a:lnTo>
                    <a:pt x="1710267" y="3429000"/>
                  </a:lnTo>
                  <a:lnTo>
                    <a:pt x="0" y="3429000"/>
                  </a:lnTo>
                  <a:close/>
                </a:path>
              </a:pathLst>
            </a:custGeom>
            <a:solidFill>
              <a:srgbClr val="FAB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37E6153F-10A3-A1B5-F678-D2A3FF9A8AAB}"/>
                </a:ext>
              </a:extLst>
            </p:cNvPr>
            <p:cNvSpPr/>
            <p:nvPr/>
          </p:nvSpPr>
          <p:spPr>
            <a:xfrm>
              <a:off x="0" y="0"/>
              <a:ext cx="1168400" cy="6858000"/>
            </a:xfrm>
            <a:prstGeom prst="homePlate">
              <a:avLst/>
            </a:prstGeom>
            <a:solidFill>
              <a:srgbClr val="2B3C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4DA8A717-B405-524C-5025-A1F13EF2381B}"/>
              </a:ext>
            </a:extLst>
          </p:cNvPr>
          <p:cNvSpPr/>
          <p:nvPr/>
        </p:nvSpPr>
        <p:spPr>
          <a:xfrm>
            <a:off x="-3" y="6652174"/>
            <a:ext cx="12192003" cy="221866"/>
          </a:xfrm>
          <a:prstGeom prst="rect">
            <a:avLst/>
          </a:prstGeom>
          <a:solidFill>
            <a:srgbClr val="2B3C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1AC08477-3364-7612-527B-5753E838A708}"/>
              </a:ext>
            </a:extLst>
          </p:cNvPr>
          <p:cNvSpPr/>
          <p:nvPr/>
        </p:nvSpPr>
        <p:spPr>
          <a:xfrm>
            <a:off x="4637337" y="202139"/>
            <a:ext cx="2917326" cy="59393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21A60BFE-F0CA-0464-8930-0F40EE1C5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91" y="1019237"/>
            <a:ext cx="11869413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Doshmangir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Bazyar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Majdzadeh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Takian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 near, so far: four decades of health policy reforms in Iran, achievements and challenges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Arch Iran Med. 2019;22(10):592–605.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Claborn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DM.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narrative review of the role of economic crisis on health and healthcare infrastructure in three disparate national environments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Int J Environ Res Public Health. 2020;17(4):1252.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Giotakos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Financial crisis and mental health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Psychiatrike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=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Psychiatriki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2010;21(3):195–204.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Ghiasvand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Mohamadi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Olyaeemanesh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A, Kiani MM,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Armoon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Takian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Health equity in Iran: a systematic review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Med J Islamic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Repub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Iran. 2021;35:51.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Mehryar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AH, Ahmad-Nia S,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Kazemipour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Reproductive health in Iran: pragmatic achievements, unmet needs, and ethical challenges in a theocratic system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Stud Fam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Plann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2007;38(4):352–61.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Damghanian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M, Shariati M,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Mirzaiinajmabadi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Yunesian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Emamian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MH.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Socioeconomic inequality and its determinants regarding infant mortality in Iran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Iran Red Crescent Med J. 2014;16(6).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Khosravi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Mohamadi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Sheidaei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Shafiee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G, Heshmat R,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Olyaeemanesh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A, et al.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Child mortality inequalities and socioeconomic determinants of health in Iran, 2016–2018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J Public Health Policy. 2023;44(4):535–50.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Moret ES.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Humanitarian impacts of economic sanctions on Iran and Syria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Eur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Secur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2015;24(1):120–40.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Musavi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Dolatabadi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AB.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impact of economic sanctions on political and economic rights and the health of North Korean citizens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World Politics: Qualitative J. 2022;10(1):221–54.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Durán IP.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Health care inequality in Spain after the economic crisis: the health delivery system and the public-private sector mix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Global Social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Welf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2016;3(3):179–91.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Nayeri K, López-Pardo CM.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Economic crisis and access to care: Cuba’s health care system since the collapse of the Soviet Union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Int J Health Serv. 2005;35(4):797–816.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Kokabisaghi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Assessment of the effects of economic sanctions on Iranians’ right to health by using human rights impact assessment tool: a systematic review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Int J Health Policy Manage. 2018;7(5):374.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Mehrnaz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K, Vida V, Abbas K,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Abdol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Majid C.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Impact of economic sanctions on access to noncommunicable diseases medicines in the Islamic Republic of Iran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2018.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Baradaran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-Seyed Z,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Majdzadeh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Economic sanctions strangle Iranians’ health, not just drug supply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Lancet. 2013;381(9878):1626.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ROSHAN NA,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Mehrbod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impacts of economic sanctions on sustainable development: focusing on labor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Cumhuriyet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Üniversitesi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Fen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Edebiyat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Fakültesi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Fen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Bilimleri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Dergisi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2015;36(3):3458–76.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CIRAKLI U, YILDIRIM HH.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impacts of economic crisis on the public health in Turkey: an ARDL bounds testing approach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Hacettepe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Sağlık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İdaresi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Dergisi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2019;22(2):259–80.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Espinosa L,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Mirinaviciute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G.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Health crisis in Venezuela: status of communicable diseases and implications for the European Union and European Economic Area, May 2019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Eurosurveillance. 2019;24(22):1900308. </a:t>
            </a:r>
          </a:p>
        </p:txBody>
      </p:sp>
    </p:spTree>
    <p:extLst>
      <p:ext uri="{BB962C8B-B14F-4D97-AF65-F5344CB8AC3E}">
        <p14:creationId xmlns:p14="http://schemas.microsoft.com/office/powerpoint/2010/main" val="27332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33116B-BE06-CB6A-0EFB-7726519AE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7" t="79019" r="11008" b="12220"/>
          <a:stretch/>
        </p:blipFill>
        <p:spPr>
          <a:xfrm>
            <a:off x="9662614" y="5538289"/>
            <a:ext cx="2415653" cy="916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1D1B9C-01AC-7D44-2FC8-EFEB10B3E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D82C5A-8764-E219-D36E-A6DFDE3819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pic>
        <p:nvPicPr>
          <p:cNvPr id="8194" name="Picture 2" descr="Emily Post's Complete Guide to Writing Thank You Notes — Emily Post">
            <a:extLst>
              <a:ext uri="{FF2B5EF4-FFF2-40B4-BE49-F238E27FC236}">
                <a16:creationId xmlns:a16="http://schemas.microsoft.com/office/drawing/2014/main" xmlns="" id="{ACF3E702-D585-CAAD-2430-DD234F74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9" y="1092200"/>
            <a:ext cx="7010400" cy="467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E17F29-F007-22A7-F126-FED87EE29497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C35297-C950-BED7-9788-3AF1B9D93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7" t="79019" r="11008" b="12220"/>
          <a:stretch/>
        </p:blipFill>
        <p:spPr>
          <a:xfrm>
            <a:off x="9662614" y="5538289"/>
            <a:ext cx="2415653" cy="916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EB1FBB-BDA7-6927-B03F-751A02A5B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7" t="79833" r="11008" b="12220"/>
          <a:stretch/>
        </p:blipFill>
        <p:spPr>
          <a:xfrm>
            <a:off x="9662245" y="5655872"/>
            <a:ext cx="2416022" cy="8562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C991914-DD4E-FD82-300A-161DB191B379}"/>
              </a:ext>
            </a:extLst>
          </p:cNvPr>
          <p:cNvSpPr/>
          <p:nvPr/>
        </p:nvSpPr>
        <p:spPr>
          <a:xfrm>
            <a:off x="10195206" y="323307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2D5117D-EEEF-D9C0-628F-1D0E094E3FD1}"/>
              </a:ext>
            </a:extLst>
          </p:cNvPr>
          <p:cNvSpPr/>
          <p:nvPr/>
        </p:nvSpPr>
        <p:spPr>
          <a:xfrm>
            <a:off x="10188355" y="1489542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5B3CC91-53C8-DDD0-66C5-6C58B3337F6D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AEC2D57-158A-DBA0-5A43-4073FDB39813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02AD6C4-C0F2-118E-AAC8-1152EF7F94FA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C0B8525-CA0B-995F-38CD-7DC3CB870F69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18FDC4A-985B-75C5-0364-39E33C917EF5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D38EFA6-7AC1-C4EB-1138-6D544AC8FC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78543" y="4083839"/>
            <a:ext cx="1124340" cy="4848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CF01648-1CEC-893A-2153-8276CC753B67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91B6058-3F78-3C48-32D4-11563A356DFE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1716843-709B-10DB-7F26-05755DB58B76}"/>
              </a:ext>
            </a:extLst>
          </p:cNvPr>
          <p:cNvSpPr/>
          <p:nvPr/>
        </p:nvSpPr>
        <p:spPr>
          <a:xfrm>
            <a:off x="10201182" y="5875131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A148B87-E42C-1D81-CE83-D80A08B6F697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2A5EC59-97D3-2CEF-D200-8825CF579DB4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CFFCB4E-FA41-3791-A679-31E5F82CD671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F411B67-E6AC-EC69-462A-BE081EFC1D50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593F24E-468A-C8A4-3982-EF91C7E29AED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2FDC4A0-3794-69A2-1B4D-BF518A8C767E}"/>
              </a:ext>
            </a:extLst>
          </p:cNvPr>
          <p:cNvSpPr txBox="1"/>
          <p:nvPr/>
        </p:nvSpPr>
        <p:spPr>
          <a:xfrm>
            <a:off x="10106536" y="5974860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875748F-937D-673B-3A87-0D8FDFD3D77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9374" t="57372" r="4346" b="23654"/>
          <a:stretch/>
        </p:blipFill>
        <p:spPr>
          <a:xfrm>
            <a:off x="9652048" y="2982336"/>
            <a:ext cx="2383971" cy="9677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5B5D536-AE4A-6C29-E659-BDD4712816E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152" t="58796" r="5006" b="30819"/>
          <a:stretch/>
        </p:blipFill>
        <p:spPr>
          <a:xfrm>
            <a:off x="9635819" y="3859860"/>
            <a:ext cx="2409768" cy="8965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2588AA3-D582-EC3A-228E-6C3DF0A3843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9152" t="46280" r="5110" b="22651"/>
          <a:stretch/>
        </p:blipFill>
        <p:spPr>
          <a:xfrm>
            <a:off x="9637249" y="3017428"/>
            <a:ext cx="2416022" cy="272254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85E8059B-BE38-6737-82EF-1DCA0F2E474A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6EC7CDEC-4BE2-8068-770F-CF35CA1CB034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8D2A89D0-32A0-10EE-2B68-048F9320C2E6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F1614A83-99CA-9CC2-803F-78E170D593DB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AF0BDA8A-3192-D658-C58F-2317ECF12A0D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F95B281-6A39-4F0D-2AF9-ADFDFA967C32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06ECBDBF-BFEF-2268-07DE-823C79424985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E9FEBD68-2802-29F8-F3F7-DEBD60153F86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200A5D6C-06E3-808C-70ED-8716D9596CD0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09150E00-BF83-4F85-B30E-0E1228E04BB9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B8963099-3251-9790-72A9-8A83105268F3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DFF86046-9BD8-00D4-0BB8-A0A44ADAA7A0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625E8578-F8F8-65A0-1D52-8ABAF1282238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8B816FF4-1DBB-EFCF-B1B1-6AD355C5D652}"/>
              </a:ext>
            </a:extLst>
          </p:cNvPr>
          <p:cNvSpPr/>
          <p:nvPr/>
        </p:nvSpPr>
        <p:spPr>
          <a:xfrm>
            <a:off x="11393005" y="3225699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3755E90F-EDCF-0E68-5325-12E49AE7598D}"/>
              </a:ext>
            </a:extLst>
          </p:cNvPr>
          <p:cNvSpPr/>
          <p:nvPr/>
        </p:nvSpPr>
        <p:spPr>
          <a:xfrm>
            <a:off x="11409047" y="411877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2BAD71E8-D9E1-DB97-9B7A-F031867A548B}"/>
              </a:ext>
            </a:extLst>
          </p:cNvPr>
          <p:cNvSpPr/>
          <p:nvPr/>
        </p:nvSpPr>
        <p:spPr>
          <a:xfrm>
            <a:off x="11409047" y="499580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C0937FFA-6103-278B-9E02-4B8ECB622E14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056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9BC9AB-EF2E-DC53-5B98-A927FE7FA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D0E334-215E-7992-1C8E-C19349A54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4FF70B7-55A6-89C2-B581-429126E1F063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400" b="1" dirty="0">
                <a:solidFill>
                  <a:schemeClr val="bg1"/>
                </a:solidFill>
                <a:latin typeface="Shabnam" panose="020B0603030804020204" pitchFamily="34" charset="-78"/>
                <a:cs typeface="Titr" panose="00000700000000000000" pitchFamily="2" charset="-78"/>
              </a:rPr>
              <a:t>Background</a:t>
            </a:r>
          </a:p>
        </p:txBody>
      </p:sp>
      <p:sp>
        <p:nvSpPr>
          <p:cNvPr id="3" name="Frame 5">
            <a:extLst>
              <a:ext uri="{FF2B5EF4-FFF2-40B4-BE49-F238E27FC236}">
                <a16:creationId xmlns:a16="http://schemas.microsoft.com/office/drawing/2014/main" xmlns="" id="{7694C813-7237-8819-DC1A-E4752159FACF}"/>
              </a:ext>
            </a:extLst>
          </p:cNvPr>
          <p:cNvSpPr/>
          <p:nvPr/>
        </p:nvSpPr>
        <p:spPr>
          <a:xfrm>
            <a:off x="391886" y="634105"/>
            <a:ext cx="8673249" cy="5832008"/>
          </a:xfrm>
          <a:prstGeom prst="frame">
            <a:avLst>
              <a:gd name="adj1" fmla="val 862"/>
            </a:avLst>
          </a:prstGeom>
          <a:solidFill>
            <a:srgbClr val="FFCE33"/>
          </a:solidFill>
          <a:ln>
            <a:solidFill>
              <a:srgbClr val="FFC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Google Shape;1210;p40">
            <a:extLst>
              <a:ext uri="{FF2B5EF4-FFF2-40B4-BE49-F238E27FC236}">
                <a16:creationId xmlns:a16="http://schemas.microsoft.com/office/drawing/2014/main" xmlns="" id="{AA2C8C1B-8FAE-D9F9-9798-19A1A8112588}"/>
              </a:ext>
            </a:extLst>
          </p:cNvPr>
          <p:cNvSpPr txBox="1"/>
          <p:nvPr/>
        </p:nvSpPr>
        <p:spPr>
          <a:xfrm flipH="1">
            <a:off x="594632" y="586971"/>
            <a:ext cx="8412441" cy="422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Definitions of Sanctions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Sanctions are measures imposed by countries or organizations to restrict a nation's activities, aiming to achieve specific goals like limiting nuclear activities and restricting trade. These often include financial restrictions, arms embargoes, and asset freezes.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Sanctions In Iran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Began sporadically in the 1950s.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Intensified after the 1979 revolution.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Renewed in 2001, focusing on Iran’s nuclear program.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Escalation in 2018 after the U.S. withdrew from the JCPOA.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 of Sanctions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 Iran’s nuclear activities.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Restrict economic and trade operations.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Impose military constraints through arms embargoes and asset freezes.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CEF812-F4DF-954E-7F45-E9FB328583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5F0398-0D2A-25DB-A130-7BE40652956A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AAC4E1-76B6-DB2D-BE05-14A1D7667E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95" t="10172" r="5597" b="8841"/>
          <a:stretch/>
        </p:blipFill>
        <p:spPr>
          <a:xfrm>
            <a:off x="678339" y="4808767"/>
            <a:ext cx="3589867" cy="1502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5CDB90D-5309-5322-4356-FA9C88B47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346" y="4808767"/>
            <a:ext cx="4030588" cy="14622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76D1F84-74E9-97A8-8962-5D02E8209E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18459" y="1455591"/>
            <a:ext cx="1124340" cy="4848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5404CDB-7778-DE85-8A31-ABDB5CB1FCA8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07E1D2-1382-7F6A-B0A8-87A8A32CC35E}"/>
              </a:ext>
            </a:extLst>
          </p:cNvPr>
          <p:cNvSpPr/>
          <p:nvPr/>
        </p:nvSpPr>
        <p:spPr>
          <a:xfrm>
            <a:off x="10171953" y="329146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E43C770-377C-75D6-34E8-8175F3BB05B0}"/>
              </a:ext>
            </a:extLst>
          </p:cNvPr>
          <p:cNvSpPr/>
          <p:nvPr/>
        </p:nvSpPr>
        <p:spPr>
          <a:xfrm>
            <a:off x="10218459" y="408669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2E5811C-017F-3FCA-1341-C03493586524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AE6203D-720C-4405-793E-845DDBEFD14C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57A44F8-ACDC-6576-E9FD-682D10D11754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65B6156-5E74-B034-1386-F21D09F43E59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B3335B9-DF1D-0163-30C6-1C4622E430BF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B60FA07-7B66-1396-23D4-66B0E728EA0F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3C64B03-3E35-BA05-F43E-23F65D6E0DED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F2329CA-7DD3-5F2E-BCBB-64F3B3F799D1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B798D70-B64B-FCB4-D39A-B45FE348207F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D514B18-686F-E3A7-0CE8-E985BEAFA07B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920DBB0-D7B0-B6B0-F09F-B49156B4BD42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96A8559-A956-A7E5-58EB-96B9F9E21A0A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FB5EB9E-703A-5507-730D-2C117B1FC3F1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41E1088B-02A8-B8C9-CBDE-6FC954505930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258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9BC9AB-EF2E-DC53-5B98-A927FE7FA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D0E334-215E-7992-1C8E-C19349A54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4FF70B7-55A6-89C2-B581-429126E1F063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400" b="1" dirty="0">
                <a:solidFill>
                  <a:schemeClr val="bg1"/>
                </a:solidFill>
                <a:latin typeface="Shabnam" panose="020B0603030804020204" pitchFamily="34" charset="-78"/>
                <a:cs typeface="Titr" panose="00000700000000000000" pitchFamily="2" charset="-78"/>
              </a:rPr>
              <a:t>Background</a:t>
            </a:r>
          </a:p>
        </p:txBody>
      </p:sp>
      <p:sp>
        <p:nvSpPr>
          <p:cNvPr id="3" name="Frame 5">
            <a:extLst>
              <a:ext uri="{FF2B5EF4-FFF2-40B4-BE49-F238E27FC236}">
                <a16:creationId xmlns:a16="http://schemas.microsoft.com/office/drawing/2014/main" xmlns="" id="{7694C813-7237-8819-DC1A-E4752159FACF}"/>
              </a:ext>
            </a:extLst>
          </p:cNvPr>
          <p:cNvSpPr/>
          <p:nvPr/>
        </p:nvSpPr>
        <p:spPr>
          <a:xfrm>
            <a:off x="334673" y="709720"/>
            <a:ext cx="8797078" cy="2331318"/>
          </a:xfrm>
          <a:prstGeom prst="frame">
            <a:avLst>
              <a:gd name="adj1" fmla="val 862"/>
            </a:avLst>
          </a:prstGeom>
          <a:solidFill>
            <a:srgbClr val="FFCE33"/>
          </a:solidFill>
          <a:ln>
            <a:solidFill>
              <a:srgbClr val="FFC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Google Shape;1210;p40">
            <a:extLst>
              <a:ext uri="{FF2B5EF4-FFF2-40B4-BE49-F238E27FC236}">
                <a16:creationId xmlns:a16="http://schemas.microsoft.com/office/drawing/2014/main" xmlns="" id="{AA2C8C1B-8FAE-D9F9-9798-19A1A8112588}"/>
              </a:ext>
            </a:extLst>
          </p:cNvPr>
          <p:cNvSpPr txBox="1"/>
          <p:nvPr/>
        </p:nvSpPr>
        <p:spPr>
          <a:xfrm flipH="1">
            <a:off x="1063054" y="1647863"/>
            <a:ext cx="7354770" cy="1315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Low" rtl="1">
              <a:lnSpc>
                <a:spcPct val="150000"/>
              </a:lnSpc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xmlns="" id="{1EEFDBA4-4F3F-E0EA-3968-D4C5264C2B37}"/>
              </a:ext>
            </a:extLst>
          </p:cNvPr>
          <p:cNvSpPr/>
          <p:nvPr/>
        </p:nvSpPr>
        <p:spPr>
          <a:xfrm>
            <a:off x="334672" y="3230957"/>
            <a:ext cx="8797077" cy="3213385"/>
          </a:xfrm>
          <a:prstGeom prst="frame">
            <a:avLst>
              <a:gd name="adj1" fmla="val 862"/>
            </a:avLst>
          </a:prstGeom>
          <a:solidFill>
            <a:srgbClr val="006080"/>
          </a:solidFill>
          <a:ln>
            <a:solidFill>
              <a:srgbClr val="2B3C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CEF812-F4DF-954E-7F45-E9FB328583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xmlns="" id="{DBFBD8E4-990B-427A-80A2-888263C10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2674809"/>
              </p:ext>
            </p:extLst>
          </p:nvPr>
        </p:nvGraphicFramePr>
        <p:xfrm>
          <a:off x="742213" y="792706"/>
          <a:ext cx="8128000" cy="2177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xmlns="" id="{5E25D442-892B-6BE6-3239-98864E87D8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2807311"/>
              </p:ext>
            </p:extLst>
          </p:nvPr>
        </p:nvGraphicFramePr>
        <p:xfrm>
          <a:off x="594633" y="3363456"/>
          <a:ext cx="8275580" cy="2935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DBDFEF-BEA9-0E7D-7D24-F5F80E41A5EF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B48E676-2645-D029-ADCE-908E56B7231D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B5284E9-6BEF-D2B3-7CC6-5BEB0485FAB4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93610BB-F60B-B762-DAB6-21979369950B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C7BF1D2-DC80-EAB2-C06C-AAB076952A30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179BCEE-E35C-729D-1FF8-1062E14AE28C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30E7D6-A9B1-9444-E1D8-500D09DDF59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83895" t="32184" r="8078" b="66916"/>
          <a:stretch/>
        </p:blipFill>
        <p:spPr>
          <a:xfrm>
            <a:off x="10218459" y="1455591"/>
            <a:ext cx="1124340" cy="4848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E90C0B-9F59-DDBD-D8A8-80700801759A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8066371-BD79-3801-45D6-C53C8A63A8B3}"/>
              </a:ext>
            </a:extLst>
          </p:cNvPr>
          <p:cNvSpPr/>
          <p:nvPr/>
        </p:nvSpPr>
        <p:spPr>
          <a:xfrm>
            <a:off x="10171953" y="329146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240F255-16D7-3AA9-850F-7F8E1F3E0634}"/>
              </a:ext>
            </a:extLst>
          </p:cNvPr>
          <p:cNvSpPr/>
          <p:nvPr/>
        </p:nvSpPr>
        <p:spPr>
          <a:xfrm>
            <a:off x="10218459" y="408669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9C12339-1EBA-45AE-014A-D7CF0C7FE905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0F7C4E2-8A86-1018-4E50-3684AAA05BAB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0B6C97F-A679-28A6-F839-A1D002EE5410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89618E6-68C6-E49D-6AB6-327A0DC47DB8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A865B24-CE6D-A4F7-9AFE-B8638EDB503F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46E2D5E-CCAF-7C64-6A26-54E1237FC8AA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375CA35-E4F4-3589-F1B1-E67BBDB4BC6E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0C82863-2FD6-0E7C-B7AD-FC2663AAF094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3CA4DBC2-B174-4F8F-2057-0DDCC4FDFEA2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94B8FCE1-E783-FE1D-2190-87829EFE1D47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5E2FC3FF-72BE-5ABD-4578-6AD4DAB9004A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632D9B2-43E3-0D6E-BC2E-17FA49EA85BA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A854964-47A4-BF63-49E7-D3DB02B5CBFB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67E497B8-F1CA-AC1E-7E7C-C47C70A7735C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D6F544D-6B55-D863-42DA-DE692ABFA42F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7674A38-1BF1-FFFA-4A3A-1AF39546FC9D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5DCA57DE-24E4-6FF4-0CC9-82F178E2A609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FED73303-5A7C-684A-71CB-BB42B2983034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552E02FF-DA10-4D11-71D1-8A7BB09B79FD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C7F3F982-253E-A550-3AD1-305B3918E445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9468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03DC6C-1657-4040-705D-960D85577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F538E2A-52F9-0A76-567E-F802AAE26D6E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000" b="1" dirty="0">
                <a:solidFill>
                  <a:schemeClr val="bg1"/>
                </a:solidFill>
                <a:latin typeface="Shabnam" panose="020B0603030804020204" pitchFamily="34" charset="-78"/>
                <a:cs typeface="Titr" panose="00000700000000000000" pitchFamily="2" charset="-78"/>
              </a:rPr>
              <a:t>Background</a:t>
            </a:r>
          </a:p>
        </p:txBody>
      </p:sp>
      <p:sp>
        <p:nvSpPr>
          <p:cNvPr id="177" name="Google Shape;1361;p30">
            <a:extLst>
              <a:ext uri="{FF2B5EF4-FFF2-40B4-BE49-F238E27FC236}">
                <a16:creationId xmlns:a16="http://schemas.microsoft.com/office/drawing/2014/main" xmlns="" id="{7D7F1C53-DED4-9BB0-0FA0-E00E68598AC0}"/>
              </a:ext>
            </a:extLst>
          </p:cNvPr>
          <p:cNvSpPr/>
          <p:nvPr/>
        </p:nvSpPr>
        <p:spPr>
          <a:xfrm flipH="1">
            <a:off x="3698914" y="650656"/>
            <a:ext cx="5432831" cy="590027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Pre-Sanction Achievements of Healthcare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Healthcare Network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Extensive PHC system improved access and outcomes. Major progress in life expectancy and reduced maternal/infant mortality rates.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Universal Health Coverage (UHC)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Physician Program (2004) and Health Transformation Plan (2014).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2DD9F2-1B30-D1D3-BF09-AB7220424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898E61-77AF-1B0A-5396-262173520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4D0712-A7CE-33AC-A13F-D8CCC3D1D13B}"/>
              </a:ext>
            </a:extLst>
          </p:cNvPr>
          <p:cNvSpPr txBox="1"/>
          <p:nvPr/>
        </p:nvSpPr>
        <p:spPr>
          <a:xfrm>
            <a:off x="9601198" y="227811"/>
            <a:ext cx="1963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1000" b="1" dirty="0">
                <a:cs typeface="B Nazanin" panose="00000400000000000000" pitchFamily="2" charset="-78"/>
              </a:rPr>
              <a:t>بررسی ساختار بازار واردات تجهیزات و ملزومات مصرفی پزشکی در زنجیره تامین نظام سلامت ایران در طول سال های 1397-1401</a:t>
            </a:r>
          </a:p>
        </p:txBody>
      </p:sp>
      <p:pic>
        <p:nvPicPr>
          <p:cNvPr id="10242" name="Picture 2" descr="Need for Efficient Primary Healthcare System - Health Emergency ...">
            <a:extLst>
              <a:ext uri="{FF2B5EF4-FFF2-40B4-BE49-F238E27FC236}">
                <a16:creationId xmlns:a16="http://schemas.microsoft.com/office/drawing/2014/main" xmlns="" id="{9962FC2C-5C84-E9E6-87B8-C027E3EE9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32" y="650656"/>
            <a:ext cx="3160768" cy="290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DB41E4-C215-4746-F6BC-540744A67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32" y="3686856"/>
            <a:ext cx="3160768" cy="266314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82E42845-AC15-C892-9270-A653DAFC74FB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169B6FC-4739-6D71-7BFE-4D6C800322C3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F2487C5-7EEB-4A19-81A7-4616763E1B83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DBD80B6-CB47-6B3E-D233-AD62150EDB8C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CE2EB15-C6D9-0AA6-C77B-64D3234EBC79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36A35CF-00D2-D93C-AFF1-993F269826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18459" y="1455591"/>
            <a:ext cx="1124340" cy="4848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3BFDB2-183F-83BF-6F3C-D77C245B28B2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7CD8BD3-35BC-10C8-FDAB-4D32EEA18460}"/>
              </a:ext>
            </a:extLst>
          </p:cNvPr>
          <p:cNvSpPr/>
          <p:nvPr/>
        </p:nvSpPr>
        <p:spPr>
          <a:xfrm>
            <a:off x="10171953" y="329146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71FAA67-205E-A316-1E5E-C62512E24866}"/>
              </a:ext>
            </a:extLst>
          </p:cNvPr>
          <p:cNvSpPr/>
          <p:nvPr/>
        </p:nvSpPr>
        <p:spPr>
          <a:xfrm>
            <a:off x="10218459" y="408669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5F6160B-6D94-0FBA-8E4B-7EEC5C2A9A03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1D6C9A-4398-1F6D-75B4-833E0A29AB43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B175807-A059-0596-1A06-D2B9B75D5F83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FF2C79-6ADC-50B2-35B7-4285F441E101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355E825-1A1A-03A2-6F8C-D85F99247F7E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05C67B6-0A63-FB73-1D3F-BA44717EC373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C2530AA-B024-48A6-71CB-F403C284A745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4B7F3C5-CC69-9DDE-4406-2BF12D7B8EA2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B9A2E110-B3FD-656D-41CD-393B745F40F0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BA0CB3D-A873-CE46-8641-757C122CF2F6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35AF2EC7-4C8F-EE15-A96C-D58F59CBFD6C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6E2242D-0E8A-DFBC-09B6-EC494A1BFD41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286262F6-E0ED-6856-00EB-6FC554B5533C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ADA69C4-3038-36F2-E2B3-2650EBF3495C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44419234-0044-37C0-AACD-07AAC1BA8CCA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99D88FD8-BDE8-BF20-F8C6-DE0E57FF9D7F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41D40217-0D71-36D6-0CEB-2B0485DBD89C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AEF9C3E2-9745-4CF7-5648-99033A10058F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0CDD8785-9967-050F-73CB-2CD058DD27DE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03C18380-6C6B-51C1-2B25-C6CD3BABF564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8013C20F-E7D7-2CB7-3558-E2079DC9E5E2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DF507328-9BEF-9F93-92E7-425232637A88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8FE31063-0E9B-C812-50C1-81D75CEFF390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9FD595B9-5C44-D7D6-3557-284CB8375965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7DD99820-01D1-AD96-0286-DC85192BFD49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9370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DE464A-24DB-AAD2-3ED5-E5DD3946E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1BAA0AE-697B-8EC2-117D-A24B687BF70B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400" b="1" dirty="0">
                <a:solidFill>
                  <a:schemeClr val="bg1"/>
                </a:solidFill>
                <a:latin typeface="Shabnam" panose="020B0603030804020204" pitchFamily="34" charset="-78"/>
                <a:cs typeface="Titr" panose="00000700000000000000" pitchFamily="2" charset="-78"/>
              </a:rPr>
              <a:t>Background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1F223A-4DDA-B17E-BA3E-7E315C225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82176E-0DC1-6404-C000-11C9F9E7B9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EBB277-5FA9-E7F3-C322-F78B540BEFF2}"/>
              </a:ext>
            </a:extLst>
          </p:cNvPr>
          <p:cNvSpPr txBox="1"/>
          <p:nvPr/>
        </p:nvSpPr>
        <p:spPr>
          <a:xfrm>
            <a:off x="1422399" y="595151"/>
            <a:ext cx="6647543" cy="430887"/>
          </a:xfrm>
          <a:prstGeom prst="rect">
            <a:avLst/>
          </a:prstGeom>
          <a:solidFill>
            <a:srgbClr val="2B3C8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>
              <a:buClr>
                <a:schemeClr val="dk1"/>
              </a:buClr>
              <a:buSzPts val="1100"/>
            </a:pPr>
            <a:r>
              <a:rPr lang="en-US" sz="2200" b="1" dirty="0">
                <a:solidFill>
                  <a:schemeClr val="bg1"/>
                </a:solidFill>
                <a:latin typeface="Shabnam" panose="020B0603030804020204" pitchFamily="34" charset="-78"/>
                <a:ea typeface="Roboto"/>
                <a:cs typeface="Titr" panose="00000700000000000000" pitchFamily="2" charset="-78"/>
                <a:sym typeface="Roboto"/>
              </a:rPr>
              <a:t>Literature Gaps &amp; Importance of this Study</a:t>
            </a:r>
            <a:endParaRPr lang="fa-IR" sz="2200" b="1" dirty="0">
              <a:solidFill>
                <a:schemeClr val="bg1"/>
              </a:solidFill>
              <a:latin typeface="Shabnam" panose="020B0603030804020204" pitchFamily="34" charset="-78"/>
              <a:ea typeface="Roboto"/>
              <a:cs typeface="Titr" panose="00000700000000000000" pitchFamily="2" charset="-78"/>
              <a:sym typeface="Robot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5DCD0D-A594-9D86-AFF8-7B9E87BCA382}"/>
              </a:ext>
            </a:extLst>
          </p:cNvPr>
          <p:cNvSpPr txBox="1"/>
          <p:nvPr/>
        </p:nvSpPr>
        <p:spPr>
          <a:xfrm>
            <a:off x="446312" y="1293654"/>
            <a:ext cx="859971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• Knowledge Gap: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- Few comprehensive, systematic studies on sanctions' effects on health indicators over time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- Lack of integration of qualitative and quantitative evidence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Focus of Existing Research on emphasis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 immediate impacts like medicine shortages and Insufficient data on indirect and systemic effects of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sanctions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Limited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global understanding of sanctions’ long-term impacts on health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CDA64FF-9D33-69F1-369B-2E99DE9243DC}"/>
              </a:ext>
            </a:extLst>
          </p:cNvPr>
          <p:cNvSpPr/>
          <p:nvPr/>
        </p:nvSpPr>
        <p:spPr>
          <a:xfrm>
            <a:off x="279398" y="4854962"/>
            <a:ext cx="3639459" cy="14369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 Identified was: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Limited studies 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healthcare,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health outcomes, and regional disparities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6D3E018B-2AC3-5DAB-14F4-47A67AB6B9A0}"/>
              </a:ext>
            </a:extLst>
          </p:cNvPr>
          <p:cNvSpPr/>
          <p:nvPr/>
        </p:nvSpPr>
        <p:spPr>
          <a:xfrm>
            <a:off x="3991429" y="5366532"/>
            <a:ext cx="609600" cy="44864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7659737-26D9-957B-39B6-A71D90A74FA4}"/>
              </a:ext>
            </a:extLst>
          </p:cNvPr>
          <p:cNvSpPr/>
          <p:nvPr/>
        </p:nvSpPr>
        <p:spPr>
          <a:xfrm>
            <a:off x="4644571" y="4838457"/>
            <a:ext cx="4590143" cy="14369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Unaddressed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was: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How do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sanctions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 on health and exacerbate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existing inequities?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66930C-7AA4-63E9-5159-89A3B2AF7484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31A12C4-A245-88B3-877A-681895466D12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F914203-1DDE-02ED-5CB2-AB6C1D392705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B5DD60F-AE1F-403B-9AC5-B45C5A90FBF3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265CC48-95B9-7736-3277-597B2FEB41CD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B4DF562-1A9E-0C01-3963-2A437FE6CFF7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41BCD55-3004-8DAB-E3E6-1C085C1261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895" t="32184" r="8078" b="66916"/>
          <a:stretch/>
        </p:blipFill>
        <p:spPr>
          <a:xfrm>
            <a:off x="10218459" y="1455591"/>
            <a:ext cx="1124340" cy="4848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23CBDA3-2C14-13F0-56BF-29BADE0F16E5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E5E6400-8F0D-0769-25E1-57398F950875}"/>
              </a:ext>
            </a:extLst>
          </p:cNvPr>
          <p:cNvSpPr/>
          <p:nvPr/>
        </p:nvSpPr>
        <p:spPr>
          <a:xfrm>
            <a:off x="10171953" y="329146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CF2F2C4-F2B7-E0A4-C20A-C88DB6F90838}"/>
              </a:ext>
            </a:extLst>
          </p:cNvPr>
          <p:cNvSpPr/>
          <p:nvPr/>
        </p:nvSpPr>
        <p:spPr>
          <a:xfrm>
            <a:off x="10218459" y="408669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03605F7-586F-757E-0CC3-B9EA81A43169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05DF0F4-589C-4285-D81F-6B7434E9CC5F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9C8B941-F707-9790-FB79-AD37F26CE9E4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BDF784B-05EE-1D05-6082-46F75D0B0C81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23DF41B-585A-3AE3-6ECD-5C8F42AF0D81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3FEF3FF-61C4-DDC7-1EEB-BC06F5EDF04E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9DBD4E6-2596-EBB5-A85D-5190FF131808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E63D4C4-E4EB-9373-F595-FB46521F295E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2012F20-7727-554E-72D7-D20066F8E760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3E1B25D-0429-452D-2F95-461DBE7FE672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EE2F6BD5-5CB2-0780-AC8E-4EB92A3EF8A3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592E6A3C-2C16-CC3A-527F-5ACDE3F625F2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5370D9AE-D584-E9D8-768C-FF5F87F662DF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94396591-B873-3264-4849-BD06AC45C48F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FD87C537-11C7-ABDF-3481-B82FC3821647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27144670-9584-3BA6-A93A-5514AAA03C42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56E99AB2-F9CF-7BD3-62D5-8AC5160440D5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99339B2F-8890-31C9-3892-6355EC39A5DD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835ACCF0-B92D-2574-96E1-AE9343DF4416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B7C8071F-203A-65EC-CF52-B147BDF02C78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EC5CEFDA-BA29-34A9-959A-E483C31D5472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6BC7BCF1-50CF-259E-BDB4-39868C163545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BBE05A1B-899F-7E4C-06A0-D4B701D8858C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32CBC1B0-816A-0DD6-9CB4-D6C89F9A1D69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52C44513-DD41-BD04-E4D2-D217F90728A7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735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DE464A-24DB-AAD2-3ED5-E5DD3946E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1BAA0AE-697B-8EC2-117D-A24B687BF70B}"/>
              </a:ext>
            </a:extLst>
          </p:cNvPr>
          <p:cNvSpPr/>
          <p:nvPr/>
        </p:nvSpPr>
        <p:spPr>
          <a:xfrm>
            <a:off x="594633" y="65297"/>
            <a:ext cx="8275580" cy="4545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400" b="1" dirty="0">
                <a:solidFill>
                  <a:schemeClr val="bg1"/>
                </a:solidFill>
                <a:latin typeface="Shabnam" panose="020B0603030804020204" pitchFamily="34" charset="-78"/>
                <a:cs typeface="Titr" panose="00000700000000000000" pitchFamily="2" charset="-78"/>
              </a:rPr>
              <a:t>Background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1F223A-4DDA-B17E-BA3E-7E315C225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3" t="38081" r="22026" b="55920"/>
          <a:stretch/>
        </p:blipFill>
        <p:spPr>
          <a:xfrm>
            <a:off x="9650185" y="283471"/>
            <a:ext cx="2383971" cy="495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82176E-0DC1-6404-C000-11C9F9E7B9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93" y="307822"/>
            <a:ext cx="484563" cy="484884"/>
          </a:xfrm>
          <a:prstGeom prst="rect">
            <a:avLst/>
          </a:prstGeom>
          <a:noFill/>
        </p:spPr>
      </p:pic>
      <p:sp>
        <p:nvSpPr>
          <p:cNvPr id="900" name="Frame 899">
            <a:extLst>
              <a:ext uri="{FF2B5EF4-FFF2-40B4-BE49-F238E27FC236}">
                <a16:creationId xmlns:a16="http://schemas.microsoft.com/office/drawing/2014/main" xmlns="" id="{D728354C-D1AA-B133-BD20-87CDB5A546FE}"/>
              </a:ext>
            </a:extLst>
          </p:cNvPr>
          <p:cNvSpPr/>
          <p:nvPr/>
        </p:nvSpPr>
        <p:spPr>
          <a:xfrm>
            <a:off x="1373488" y="599258"/>
            <a:ext cx="7758263" cy="2829742"/>
          </a:xfrm>
          <a:prstGeom prst="frame">
            <a:avLst>
              <a:gd name="adj1" fmla="val 862"/>
            </a:avLst>
          </a:prstGeom>
          <a:solidFill>
            <a:srgbClr val="006080"/>
          </a:solidFill>
          <a:ln>
            <a:solidFill>
              <a:srgbClr val="2B3C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1" name="TextBox 900">
            <a:extLst>
              <a:ext uri="{FF2B5EF4-FFF2-40B4-BE49-F238E27FC236}">
                <a16:creationId xmlns:a16="http://schemas.microsoft.com/office/drawing/2014/main" xmlns="" id="{3DED8741-B08C-FB69-28BC-12AD7A6E1485}"/>
              </a:ext>
            </a:extLst>
          </p:cNvPr>
          <p:cNvSpPr txBox="1"/>
          <p:nvPr/>
        </p:nvSpPr>
        <p:spPr>
          <a:xfrm>
            <a:off x="314658" y="1022892"/>
            <a:ext cx="1543170" cy="1938992"/>
          </a:xfrm>
          <a:prstGeom prst="rect">
            <a:avLst/>
          </a:prstGeom>
          <a:solidFill>
            <a:srgbClr val="2B3C8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>
              <a:buClr>
                <a:schemeClr val="dk1"/>
              </a:buClr>
              <a:buSzPts val="1100"/>
            </a:pP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algn="ctr" rtl="1">
              <a:buClr>
                <a:schemeClr val="dk1"/>
              </a:buClr>
              <a:buSzPts val="1100"/>
            </a:pP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algn="ctr" rtl="1">
              <a:buClr>
                <a:schemeClr val="dk1"/>
              </a:buClr>
              <a:buSzPts val="1100"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Objectives of the Study</a:t>
            </a:r>
          </a:p>
          <a:p>
            <a:pPr algn="ctr" rtl="1">
              <a:buClr>
                <a:schemeClr val="dk1"/>
              </a:buClr>
              <a:buSzPts val="1100"/>
            </a:pP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algn="ctr" rtl="1">
              <a:buClr>
                <a:schemeClr val="dk1"/>
              </a:buClr>
              <a:buSzPts val="1100"/>
            </a:pPr>
            <a:endParaRPr lang="fa-IR" sz="2000" b="1" dirty="0">
              <a:solidFill>
                <a:schemeClr val="bg1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902" name="Google Shape;1210;p40">
            <a:extLst>
              <a:ext uri="{FF2B5EF4-FFF2-40B4-BE49-F238E27FC236}">
                <a16:creationId xmlns:a16="http://schemas.microsoft.com/office/drawing/2014/main" xmlns="" id="{BAC43E1F-EF4B-BA91-E6D2-323CDC09C683}"/>
              </a:ext>
            </a:extLst>
          </p:cNvPr>
          <p:cNvSpPr txBox="1"/>
          <p:nvPr/>
        </p:nvSpPr>
        <p:spPr>
          <a:xfrm flipH="1">
            <a:off x="1993901" y="935697"/>
            <a:ext cx="7137850" cy="211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Quantify 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impacts of sanctions on 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resources 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outcomes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Analyze 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 disparities across provinces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 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perspectives of patients and 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policymakers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 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evidence-based recommendations for policy interventions</a:t>
            </a:r>
          </a:p>
        </p:txBody>
      </p:sp>
      <p:pic>
        <p:nvPicPr>
          <p:cNvPr id="11268" name="Picture 4" descr="How to Define Your Research Objectives and Questions | MRTS Consulting LTD">
            <a:extLst>
              <a:ext uri="{FF2B5EF4-FFF2-40B4-BE49-F238E27FC236}">
                <a16:creationId xmlns:a16="http://schemas.microsoft.com/office/drawing/2014/main" xmlns="" id="{702F3E62-FE57-289F-17C5-9D66F23A2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26" y="4092143"/>
            <a:ext cx="3640667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21DCFB-9881-8920-408C-7908C75F1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204" y="4288181"/>
            <a:ext cx="3553666" cy="204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54F865F-4DFF-3C03-9E97-3F6A3018D9E6}"/>
              </a:ext>
            </a:extLst>
          </p:cNvPr>
          <p:cNvSpPr txBox="1"/>
          <p:nvPr/>
        </p:nvSpPr>
        <p:spPr>
          <a:xfrm>
            <a:off x="9618134" y="297824"/>
            <a:ext cx="196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Impacts of Economic Sanctions on Population Health and Health System</a:t>
            </a:r>
            <a:endParaRPr lang="fa-IR" sz="1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A8896E28-9A59-09C3-8C66-91F1D01DCF4B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8588CFF-15F0-0CBE-E823-91E7EF2EE186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A575CE2-B0F8-CD4F-73B5-DBA90CC13824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F3E4481-3AA4-C152-0E58-1B218C006067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6513A48-BB3D-8DBE-6F59-B32848F46244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DDF961-2371-E6DF-7551-D89FA2791C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95" t="32184" r="8078" b="66916"/>
          <a:stretch/>
        </p:blipFill>
        <p:spPr>
          <a:xfrm>
            <a:off x="10218459" y="1455591"/>
            <a:ext cx="1124340" cy="4848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8237FDB-2B84-90EE-DD7D-0F429F6CE664}"/>
              </a:ext>
            </a:extLst>
          </p:cNvPr>
          <p:cNvSpPr/>
          <p:nvPr/>
        </p:nvSpPr>
        <p:spPr>
          <a:xfrm>
            <a:off x="10171953" y="2414427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32D1A51-265C-1258-A3F7-28D7F53B9B30}"/>
              </a:ext>
            </a:extLst>
          </p:cNvPr>
          <p:cNvSpPr/>
          <p:nvPr/>
        </p:nvSpPr>
        <p:spPr>
          <a:xfrm>
            <a:off x="10171953" y="329146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344F9F3-AE3D-8096-47BF-3B96C6A05198}"/>
              </a:ext>
            </a:extLst>
          </p:cNvPr>
          <p:cNvSpPr/>
          <p:nvPr/>
        </p:nvSpPr>
        <p:spPr>
          <a:xfrm>
            <a:off x="10218459" y="4086690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0645AE8-3E39-7899-6890-C6111D632A29}"/>
              </a:ext>
            </a:extLst>
          </p:cNvPr>
          <p:cNvSpPr/>
          <p:nvPr/>
        </p:nvSpPr>
        <p:spPr>
          <a:xfrm>
            <a:off x="10195206" y="4963723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F864EBA-BE89-51CA-625A-08637224867A}"/>
              </a:ext>
            </a:extLst>
          </p:cNvPr>
          <p:cNvSpPr/>
          <p:nvPr/>
        </p:nvSpPr>
        <p:spPr>
          <a:xfrm>
            <a:off x="10201182" y="5907789"/>
            <a:ext cx="1170846" cy="403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E96F62-328F-C3B6-94B0-1E792790E23D}"/>
              </a:ext>
            </a:extLst>
          </p:cNvPr>
          <p:cNvSpPr txBox="1"/>
          <p:nvPr/>
        </p:nvSpPr>
        <p:spPr>
          <a:xfrm>
            <a:off x="10146694" y="1554301"/>
            <a:ext cx="138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Background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8F30934-A016-F047-E471-DBC1C86E478E}"/>
              </a:ext>
            </a:extLst>
          </p:cNvPr>
          <p:cNvSpPr txBox="1"/>
          <p:nvPr/>
        </p:nvSpPr>
        <p:spPr>
          <a:xfrm>
            <a:off x="10171954" y="243020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Methods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1836ED9-4468-8ADE-A374-CB1C8A63E091}"/>
              </a:ext>
            </a:extLst>
          </p:cNvPr>
          <p:cNvSpPr txBox="1"/>
          <p:nvPr/>
        </p:nvSpPr>
        <p:spPr>
          <a:xfrm>
            <a:off x="10159323" y="3291460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Results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29193D6-60AA-8BBE-12A7-20E099BF7A21}"/>
              </a:ext>
            </a:extLst>
          </p:cNvPr>
          <p:cNvSpPr txBox="1"/>
          <p:nvPr/>
        </p:nvSpPr>
        <p:spPr>
          <a:xfrm>
            <a:off x="10146694" y="4170654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Discussion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A91D21D-20E9-696A-10F1-572477127547}"/>
              </a:ext>
            </a:extLst>
          </p:cNvPr>
          <p:cNvSpPr txBox="1"/>
          <p:nvPr/>
        </p:nvSpPr>
        <p:spPr>
          <a:xfrm>
            <a:off x="10122492" y="5063855"/>
            <a:ext cx="136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Conclusion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D2D6C03-A705-1AC7-B9B4-E04AD5C51D4D}"/>
              </a:ext>
            </a:extLst>
          </p:cNvPr>
          <p:cNvSpPr txBox="1"/>
          <p:nvPr/>
        </p:nvSpPr>
        <p:spPr>
          <a:xfrm>
            <a:off x="10122578" y="5991763"/>
            <a:ext cx="136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Recommendations</a:t>
            </a:r>
            <a:endParaRPr lang="en-US" sz="300" dirty="0">
              <a:solidFill>
                <a:srgbClr val="00206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A3C911D-8FA4-5FDD-AA0C-19362969A04E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5A33A8A4-1DC4-EB95-8650-0C62A65F319C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28391E8-0B82-0345-B84E-AEDEE60F6C2D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9CA482F8-0859-F8A5-D203-2A723596B04E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7A54A00-D456-60A9-0EBE-6ED1ADFCF6D8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7A05A061-CF0A-872D-AC9A-562F4083EE18}"/>
              </a:ext>
            </a:extLst>
          </p:cNvPr>
          <p:cNvSpPr/>
          <p:nvPr/>
        </p:nvSpPr>
        <p:spPr>
          <a:xfrm>
            <a:off x="11400861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97B01496-1ED9-D751-6798-D56CF624F693}"/>
              </a:ext>
            </a:extLst>
          </p:cNvPr>
          <p:cNvSpPr/>
          <p:nvPr/>
        </p:nvSpPr>
        <p:spPr>
          <a:xfrm>
            <a:off x="11400861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EF0CFB7-F192-5689-9EFA-1E5746C65AAC}"/>
              </a:ext>
            </a:extLst>
          </p:cNvPr>
          <p:cNvSpPr/>
          <p:nvPr/>
        </p:nvSpPr>
        <p:spPr>
          <a:xfrm>
            <a:off x="11400860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4240F5F8-4F98-8E48-879D-9E76A06EE1FB}"/>
              </a:ext>
            </a:extLst>
          </p:cNvPr>
          <p:cNvSpPr/>
          <p:nvPr/>
        </p:nvSpPr>
        <p:spPr>
          <a:xfrm>
            <a:off x="11400860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974A2B8B-6BDD-61C3-7006-65FE09D8471E}"/>
              </a:ext>
            </a:extLst>
          </p:cNvPr>
          <p:cNvSpPr/>
          <p:nvPr/>
        </p:nvSpPr>
        <p:spPr>
          <a:xfrm>
            <a:off x="11400860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EA5CBD8-64E4-F515-8C6A-D70ED0172912}"/>
              </a:ext>
            </a:extLst>
          </p:cNvPr>
          <p:cNvSpPr/>
          <p:nvPr/>
        </p:nvSpPr>
        <p:spPr>
          <a:xfrm>
            <a:off x="11405347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0104E0B-F5A6-A476-F35F-23F9F367D009}"/>
              </a:ext>
            </a:extLst>
          </p:cNvPr>
          <p:cNvSpPr/>
          <p:nvPr/>
        </p:nvSpPr>
        <p:spPr>
          <a:xfrm>
            <a:off x="11409048" y="145559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416A6CA0-C99E-52C7-601C-A96171B057E8}"/>
              </a:ext>
            </a:extLst>
          </p:cNvPr>
          <p:cNvSpPr/>
          <p:nvPr/>
        </p:nvSpPr>
        <p:spPr>
          <a:xfrm>
            <a:off x="11409048" y="2332624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7CC030F8-BE89-6F1E-814F-688CF1B0214C}"/>
              </a:ext>
            </a:extLst>
          </p:cNvPr>
          <p:cNvSpPr/>
          <p:nvPr/>
        </p:nvSpPr>
        <p:spPr>
          <a:xfrm>
            <a:off x="11409047" y="3209657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03308744-312C-B794-DC64-330AC17DECBE}"/>
              </a:ext>
            </a:extLst>
          </p:cNvPr>
          <p:cNvSpPr/>
          <p:nvPr/>
        </p:nvSpPr>
        <p:spPr>
          <a:xfrm>
            <a:off x="11409047" y="4086690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257C4510-0A7E-5D05-ADA7-53465F283650}"/>
              </a:ext>
            </a:extLst>
          </p:cNvPr>
          <p:cNvSpPr/>
          <p:nvPr/>
        </p:nvSpPr>
        <p:spPr>
          <a:xfrm>
            <a:off x="11409047" y="4963723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177EC2BC-E2FE-A550-95A6-C4FF00288DEB}"/>
              </a:ext>
            </a:extLst>
          </p:cNvPr>
          <p:cNvSpPr/>
          <p:nvPr/>
        </p:nvSpPr>
        <p:spPr>
          <a:xfrm>
            <a:off x="11413534" y="5839321"/>
            <a:ext cx="484563" cy="48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320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F1B87A-C4F6-85E9-4E74-B590D5666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14290F7-6FBA-83D4-4EEB-F9B5C36547A5}"/>
              </a:ext>
            </a:extLst>
          </p:cNvPr>
          <p:cNvSpPr/>
          <p:nvPr/>
        </p:nvSpPr>
        <p:spPr>
          <a:xfrm>
            <a:off x="187158" y="2401004"/>
            <a:ext cx="10583334" cy="19030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039C66-A2E0-1FCF-2F27-CE45F4DFBA27}"/>
              </a:ext>
            </a:extLst>
          </p:cNvPr>
          <p:cNvSpPr txBox="1"/>
          <p:nvPr/>
        </p:nvSpPr>
        <p:spPr>
          <a:xfrm>
            <a:off x="391279" y="2936564"/>
            <a:ext cx="8123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5400" b="1" dirty="0">
                <a:latin typeface="Shabnam" panose="020B0603030804020204" pitchFamily="34" charset="-78"/>
                <a:cs typeface="Shabnam" panose="020B0603030804020204" pitchFamily="34" charset="-78"/>
              </a:rPr>
              <a:t>Section 2: </a:t>
            </a:r>
            <a:r>
              <a:rPr lang="en-US" sz="5400" b="1" dirty="0">
                <a:solidFill>
                  <a:srgbClr val="0070C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Methods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CB68CBE-C326-8020-8570-6D36DC887D31}"/>
              </a:ext>
            </a:extLst>
          </p:cNvPr>
          <p:cNvSpPr/>
          <p:nvPr/>
        </p:nvSpPr>
        <p:spPr>
          <a:xfrm>
            <a:off x="171116" y="169333"/>
            <a:ext cx="11751733" cy="6468534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E3B31B0-F347-5985-A892-C01EB6F65B9F}"/>
              </a:ext>
            </a:extLst>
          </p:cNvPr>
          <p:cNvGrpSpPr/>
          <p:nvPr/>
        </p:nvGrpSpPr>
        <p:grpSpPr>
          <a:xfrm rot="10800000">
            <a:off x="10041467" y="0"/>
            <a:ext cx="2150533" cy="6858000"/>
            <a:chOff x="0" y="0"/>
            <a:chExt cx="2150533" cy="6858000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xmlns="" id="{3EFDBF5D-FB5F-48DF-F33C-43B150932F0A}"/>
                </a:ext>
              </a:extLst>
            </p:cNvPr>
            <p:cNvSpPr/>
            <p:nvPr/>
          </p:nvSpPr>
          <p:spPr>
            <a:xfrm>
              <a:off x="440266" y="0"/>
              <a:ext cx="1710267" cy="6858000"/>
            </a:xfrm>
            <a:prstGeom prst="homePlate">
              <a:avLst>
                <a:gd name="adj" fmla="val 90594"/>
              </a:avLst>
            </a:prstGeom>
            <a:solidFill>
              <a:srgbClr val="FFCE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B79D9633-5D13-FC8E-674F-19D8847C9A2E}"/>
                </a:ext>
              </a:extLst>
            </p:cNvPr>
            <p:cNvSpPr/>
            <p:nvPr/>
          </p:nvSpPr>
          <p:spPr>
            <a:xfrm>
              <a:off x="440266" y="0"/>
              <a:ext cx="1710267" cy="3429000"/>
            </a:xfrm>
            <a:custGeom>
              <a:avLst/>
              <a:gdLst>
                <a:gd name="connsiteX0" fmla="*/ 0 w 1710267"/>
                <a:gd name="connsiteY0" fmla="*/ 0 h 3429000"/>
                <a:gd name="connsiteX1" fmla="*/ 160868 w 1710267"/>
                <a:gd name="connsiteY1" fmla="*/ 0 h 3429000"/>
                <a:gd name="connsiteX2" fmla="*/ 1710267 w 1710267"/>
                <a:gd name="connsiteY2" fmla="*/ 3429000 h 3429000"/>
                <a:gd name="connsiteX3" fmla="*/ 0 w 1710267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0267" h="3429000">
                  <a:moveTo>
                    <a:pt x="0" y="0"/>
                  </a:moveTo>
                  <a:lnTo>
                    <a:pt x="160868" y="0"/>
                  </a:lnTo>
                  <a:lnTo>
                    <a:pt x="1710267" y="3429000"/>
                  </a:lnTo>
                  <a:lnTo>
                    <a:pt x="0" y="3429000"/>
                  </a:lnTo>
                  <a:close/>
                </a:path>
              </a:pathLst>
            </a:custGeom>
            <a:solidFill>
              <a:srgbClr val="FAB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xmlns="" id="{67548D13-7AC1-0D75-BD21-114F0E43919F}"/>
                </a:ext>
              </a:extLst>
            </p:cNvPr>
            <p:cNvSpPr/>
            <p:nvPr/>
          </p:nvSpPr>
          <p:spPr>
            <a:xfrm>
              <a:off x="0" y="0"/>
              <a:ext cx="1168400" cy="6858000"/>
            </a:xfrm>
            <a:prstGeom prst="homePlate">
              <a:avLst/>
            </a:prstGeom>
            <a:solidFill>
              <a:srgbClr val="2B3C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14" name="Google Shape;10636;p82">
            <a:extLst>
              <a:ext uri="{FF2B5EF4-FFF2-40B4-BE49-F238E27FC236}">
                <a16:creationId xmlns:a16="http://schemas.microsoft.com/office/drawing/2014/main" xmlns="" id="{8548F6E6-EB3B-D4B6-D956-37F43DEBA044}"/>
              </a:ext>
            </a:extLst>
          </p:cNvPr>
          <p:cNvGrpSpPr/>
          <p:nvPr/>
        </p:nvGrpSpPr>
        <p:grpSpPr>
          <a:xfrm>
            <a:off x="8514459" y="2676318"/>
            <a:ext cx="1340044" cy="1292541"/>
            <a:chOff x="-3768700" y="3253275"/>
            <a:chExt cx="301850" cy="291150"/>
          </a:xfrm>
          <a:solidFill>
            <a:srgbClr val="2B3C82"/>
          </a:solidFill>
        </p:grpSpPr>
        <p:sp>
          <p:nvSpPr>
            <p:cNvPr id="15" name="Google Shape;10637;p82">
              <a:extLst>
                <a:ext uri="{FF2B5EF4-FFF2-40B4-BE49-F238E27FC236}">
                  <a16:creationId xmlns:a16="http://schemas.microsoft.com/office/drawing/2014/main" xmlns="" id="{271C6C37-D1A1-AE9D-D846-78670B8EC367}"/>
                </a:ext>
              </a:extLst>
            </p:cNvPr>
            <p:cNvSpPr/>
            <p:nvPr/>
          </p:nvSpPr>
          <p:spPr>
            <a:xfrm>
              <a:off x="-3603925" y="335565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040" y="1"/>
                  </a:moveTo>
                  <a:cubicBezTo>
                    <a:pt x="505" y="1"/>
                    <a:pt x="1" y="473"/>
                    <a:pt x="1" y="1009"/>
                  </a:cubicBezTo>
                  <a:lnTo>
                    <a:pt x="1" y="1356"/>
                  </a:lnTo>
                  <a:lnTo>
                    <a:pt x="2773" y="1356"/>
                  </a:lnTo>
                  <a:lnTo>
                    <a:pt x="2773" y="1009"/>
                  </a:lnTo>
                  <a:cubicBezTo>
                    <a:pt x="2742" y="473"/>
                    <a:pt x="2269" y="1"/>
                    <a:pt x="17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638;p82">
              <a:extLst>
                <a:ext uri="{FF2B5EF4-FFF2-40B4-BE49-F238E27FC236}">
                  <a16:creationId xmlns:a16="http://schemas.microsoft.com/office/drawing/2014/main" xmlns="" id="{C1A5C3B8-3772-9D2B-7573-432F737B9AFE}"/>
                </a:ext>
              </a:extLst>
            </p:cNvPr>
            <p:cNvSpPr/>
            <p:nvPr/>
          </p:nvSpPr>
          <p:spPr>
            <a:xfrm>
              <a:off x="-3586600" y="3305250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3" y="0"/>
                  </a:moveTo>
                  <a:cubicBezTo>
                    <a:pt x="253" y="0"/>
                    <a:pt x="1" y="316"/>
                    <a:pt x="1" y="662"/>
                  </a:cubicBezTo>
                  <a:cubicBezTo>
                    <a:pt x="1" y="1009"/>
                    <a:pt x="316" y="1324"/>
                    <a:pt x="663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284"/>
                    <a:pt x="1009" y="0"/>
                    <a:pt x="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639;p82">
              <a:extLst>
                <a:ext uri="{FF2B5EF4-FFF2-40B4-BE49-F238E27FC236}">
                  <a16:creationId xmlns:a16="http://schemas.microsoft.com/office/drawing/2014/main" xmlns="" id="{1833420F-9CEA-81E8-9818-EFB71EB38464}"/>
                </a:ext>
              </a:extLst>
            </p:cNvPr>
            <p:cNvSpPr/>
            <p:nvPr/>
          </p:nvSpPr>
          <p:spPr>
            <a:xfrm>
              <a:off x="-3768700" y="3253275"/>
              <a:ext cx="301850" cy="291150"/>
            </a:xfrm>
            <a:custGeom>
              <a:avLst/>
              <a:gdLst/>
              <a:ahLst/>
              <a:cxnLst/>
              <a:rect l="l" t="t" r="r" b="b"/>
              <a:pathLst>
                <a:path w="12074" h="11646" extrusionOk="0">
                  <a:moveTo>
                    <a:pt x="7947" y="1323"/>
                  </a:moveTo>
                  <a:cubicBezTo>
                    <a:pt x="8703" y="1323"/>
                    <a:pt x="9333" y="1953"/>
                    <a:pt x="9333" y="2710"/>
                  </a:cubicBezTo>
                  <a:cubicBezTo>
                    <a:pt x="9333" y="3025"/>
                    <a:pt x="9207" y="3340"/>
                    <a:pt x="9018" y="3560"/>
                  </a:cubicBezTo>
                  <a:cubicBezTo>
                    <a:pt x="9585" y="3844"/>
                    <a:pt x="9994" y="4442"/>
                    <a:pt x="9994" y="5104"/>
                  </a:cubicBezTo>
                  <a:lnTo>
                    <a:pt x="9994" y="5766"/>
                  </a:lnTo>
                  <a:lnTo>
                    <a:pt x="10026" y="5766"/>
                  </a:lnTo>
                  <a:cubicBezTo>
                    <a:pt x="10026" y="5955"/>
                    <a:pt x="9868" y="6112"/>
                    <a:pt x="9679" y="6112"/>
                  </a:cubicBezTo>
                  <a:lnTo>
                    <a:pt x="6245" y="6112"/>
                  </a:lnTo>
                  <a:cubicBezTo>
                    <a:pt x="6056" y="6112"/>
                    <a:pt x="5899" y="5955"/>
                    <a:pt x="5899" y="5766"/>
                  </a:cubicBezTo>
                  <a:lnTo>
                    <a:pt x="5899" y="5104"/>
                  </a:lnTo>
                  <a:cubicBezTo>
                    <a:pt x="5899" y="4442"/>
                    <a:pt x="6308" y="3844"/>
                    <a:pt x="6875" y="3560"/>
                  </a:cubicBezTo>
                  <a:cubicBezTo>
                    <a:pt x="6686" y="3340"/>
                    <a:pt x="6560" y="3056"/>
                    <a:pt x="6560" y="2710"/>
                  </a:cubicBezTo>
                  <a:cubicBezTo>
                    <a:pt x="6560" y="1953"/>
                    <a:pt x="7190" y="1323"/>
                    <a:pt x="7947" y="1323"/>
                  </a:cubicBezTo>
                  <a:close/>
                  <a:moveTo>
                    <a:pt x="7947" y="0"/>
                  </a:moveTo>
                  <a:cubicBezTo>
                    <a:pt x="5647" y="0"/>
                    <a:pt x="3851" y="1827"/>
                    <a:pt x="3851" y="4096"/>
                  </a:cubicBezTo>
                  <a:cubicBezTo>
                    <a:pt x="3851" y="5104"/>
                    <a:pt x="4197" y="6018"/>
                    <a:pt x="4828" y="6711"/>
                  </a:cubicBezTo>
                  <a:lnTo>
                    <a:pt x="4134" y="7435"/>
                  </a:lnTo>
                  <a:cubicBezTo>
                    <a:pt x="3981" y="7364"/>
                    <a:pt x="3823" y="7329"/>
                    <a:pt x="3669" y="7329"/>
                  </a:cubicBezTo>
                  <a:cubicBezTo>
                    <a:pt x="3412" y="7329"/>
                    <a:pt x="3166" y="7427"/>
                    <a:pt x="2969" y="7624"/>
                  </a:cubicBezTo>
                  <a:lnTo>
                    <a:pt x="732" y="9861"/>
                  </a:lnTo>
                  <a:cubicBezTo>
                    <a:pt x="0" y="10593"/>
                    <a:pt x="722" y="11645"/>
                    <a:pt x="1509" y="11645"/>
                  </a:cubicBezTo>
                  <a:cubicBezTo>
                    <a:pt x="1739" y="11645"/>
                    <a:pt x="1975" y="11555"/>
                    <a:pt x="2181" y="11342"/>
                  </a:cubicBezTo>
                  <a:lnTo>
                    <a:pt x="4449" y="9074"/>
                  </a:lnTo>
                  <a:cubicBezTo>
                    <a:pt x="4765" y="8759"/>
                    <a:pt x="4796" y="8286"/>
                    <a:pt x="4638" y="7939"/>
                  </a:cubicBezTo>
                  <a:lnTo>
                    <a:pt x="5332" y="7246"/>
                  </a:lnTo>
                  <a:cubicBezTo>
                    <a:pt x="6056" y="7813"/>
                    <a:pt x="7001" y="8223"/>
                    <a:pt x="7978" y="8223"/>
                  </a:cubicBezTo>
                  <a:cubicBezTo>
                    <a:pt x="10278" y="8223"/>
                    <a:pt x="12074" y="6364"/>
                    <a:pt x="12074" y="4127"/>
                  </a:cubicBezTo>
                  <a:cubicBezTo>
                    <a:pt x="12074" y="1796"/>
                    <a:pt x="10215" y="0"/>
                    <a:pt x="79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0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0">
      <a:majorFont>
        <a:latin typeface="Calibri Light"/>
        <a:ea typeface=""/>
        <a:cs typeface="Times New Roman"/>
      </a:majorFont>
      <a:minorFont>
        <a:latin typeface="B titr"/>
        <a:ea typeface=""/>
        <a:cs typeface="B Tit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1_Contents Slide Master">
  <a:themeElements>
    <a:clrScheme name="ALLPPT COLOR - 1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76ADD"/>
      </a:accent1>
      <a:accent2>
        <a:srgbClr val="476ADD"/>
      </a:accent2>
      <a:accent3>
        <a:srgbClr val="476ADD"/>
      </a:accent3>
      <a:accent4>
        <a:srgbClr val="476ADD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9440</TotalTime>
  <Words>6346</Words>
  <Application>Microsoft Office PowerPoint</Application>
  <PresentationFormat>Widescreen</PresentationFormat>
  <Paragraphs>1285</Paragraphs>
  <Slides>36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6" baseType="lpstr">
      <vt:lpstr>Arial</vt:lpstr>
      <vt:lpstr>Fira Sans</vt:lpstr>
      <vt:lpstr>Calibri</vt:lpstr>
      <vt:lpstr>Shabnam</vt:lpstr>
      <vt:lpstr>Calibri Light</vt:lpstr>
      <vt:lpstr>B Titr</vt:lpstr>
      <vt:lpstr>2  Nazanin</vt:lpstr>
      <vt:lpstr>Times New Roman</vt:lpstr>
      <vt:lpstr>B Titr</vt:lpstr>
      <vt:lpstr>Arial Unicode MS</vt:lpstr>
      <vt:lpstr>Fira Sans Extra Condensed SemiBold</vt:lpstr>
      <vt:lpstr>Wingdings</vt:lpstr>
      <vt:lpstr>Titr</vt:lpstr>
      <vt:lpstr>Roboto</vt:lpstr>
      <vt:lpstr>B Nazanin</vt:lpstr>
      <vt:lpstr>Nazanin</vt:lpstr>
      <vt:lpstr>Libre Baskerville</vt:lpstr>
      <vt:lpstr>Fira Sans Extra Condensed Medium</vt:lpstr>
      <vt:lpstr>Office Theme</vt:lpstr>
      <vt:lpstr>31_Contents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EbrahimPn</dc:creator>
  <cp:lastModifiedBy>Efat.Mohamadi</cp:lastModifiedBy>
  <cp:revision>157</cp:revision>
  <dcterms:created xsi:type="dcterms:W3CDTF">2024-02-08T09:02:45Z</dcterms:created>
  <dcterms:modified xsi:type="dcterms:W3CDTF">2024-12-15T21:57:06Z</dcterms:modified>
</cp:coreProperties>
</file>